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95781" r:id="rId4"/>
  </p:sldMasterIdLst>
  <p:notesMasterIdLst>
    <p:notesMasterId r:id="rId27"/>
  </p:notesMasterIdLst>
  <p:sldIdLst>
    <p:sldId id="1661" r:id="rId5"/>
    <p:sldId id="2147479102" r:id="rId6"/>
    <p:sldId id="2147482883" r:id="rId7"/>
    <p:sldId id="2147482884" r:id="rId8"/>
    <p:sldId id="2147482886" r:id="rId9"/>
    <p:sldId id="2147479106" r:id="rId10"/>
    <p:sldId id="2147482885" r:id="rId11"/>
    <p:sldId id="2147482887" r:id="rId12"/>
    <p:sldId id="2147482888" r:id="rId13"/>
    <p:sldId id="2147482889" r:id="rId14"/>
    <p:sldId id="2147482890" r:id="rId15"/>
    <p:sldId id="2147479103" r:id="rId16"/>
    <p:sldId id="2147482893" r:id="rId17"/>
    <p:sldId id="2147482894" r:id="rId18"/>
    <p:sldId id="2147482891" r:id="rId19"/>
    <p:sldId id="2147479104" r:id="rId20"/>
    <p:sldId id="2147482895" r:id="rId21"/>
    <p:sldId id="2147482896" r:id="rId22"/>
    <p:sldId id="2147482899" r:id="rId23"/>
    <p:sldId id="2147482900" r:id="rId24"/>
    <p:sldId id="2147479105" r:id="rId25"/>
    <p:sldId id="2147479101" r:id="rId26"/>
  </p:sldIdLst>
  <p:sldSz cx="12192000" cy="6858000"/>
  <p:notesSz cx="6858000" cy="9144000"/>
  <p:embeddedFontLst>
    <p:embeddedFont>
      <p:font typeface="Aptos SemiBold" panose="020B0004020202020204" pitchFamily="34" charset="0"/>
      <p:regular r:id="rId28"/>
      <p:bold r:id="rId29"/>
      <p:italic r:id="rId30"/>
      <p:boldItalic r:id="rId31"/>
    </p:embeddedFont>
    <p:embeddedFont>
      <p:font typeface="Cascadia Code" panose="020B0609020000020004" pitchFamily="34" charset="0"/>
      <p:regular r:id="rId32"/>
      <p:bold r:id="rId33"/>
      <p:italic r:id="rId34"/>
      <p:boldItalic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Segoe Sans Display" pitchFamily="2" charset="0"/>
      <p:regular r:id="rId40"/>
      <p:bold r:id="rId41"/>
      <p:italic r:id="rId42"/>
      <p:boldItalic r:id="rId43"/>
    </p:embeddedFont>
    <p:embeddedFont>
      <p:font typeface="Segoe Sans Display Semibold" pitchFamily="2" charset="0"/>
      <p:regular r:id="rId44"/>
      <p:bold r:id="rId45"/>
      <p:italic r:id="rId46"/>
      <p:boldItalic r:id="rId47"/>
    </p:embeddedFont>
    <p:embeddedFont>
      <p:font typeface="Segoe Sans Display Semilight" pitchFamily="2" charset="0"/>
      <p:regular r:id="rId48"/>
      <p:italic r:id="rId49"/>
    </p:embeddedFont>
    <p:embeddedFont>
      <p:font typeface="Segoe Sans Text" pitchFamily="2" charset="0"/>
      <p:regular r:id="rId50"/>
      <p:bold r:id="rId51"/>
      <p:italic r:id="rId52"/>
      <p:boldItalic r:id="rId53"/>
    </p:embeddedFont>
    <p:embeddedFont>
      <p:font typeface="Segoe Sans Text Semibold" pitchFamily="2" charset="0"/>
      <p:regular r:id="rId54"/>
      <p:bold r:id="rId55"/>
      <p:italic r:id="rId56"/>
      <p:boldItalic r:id="rId57"/>
    </p:embeddedFont>
    <p:embeddedFont>
      <p:font typeface="Segoe UI" panose="020B0502040204020203" pitchFamily="34" charset="0"/>
      <p:regular r:id="rId58"/>
      <p:bold r:id="rId59"/>
      <p:italic r:id="rId60"/>
      <p:boldItalic r:id="rId6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2700013-DD2C-3F69-D27D-5A68708DF16C}" name="Andrea Grant" initials="AG" userId="S::v-anbuck@microsoft.com::1c616f2e-42a2-46f9-8805-ef6150e88575" providerId="AD"/>
  <p188:author id="{709F1A2E-D8D4-B562-655C-F4CDD6E0A892}" name="Jessie Linaburg" initials="JL" userId="S::jlinaburg@microsoft.com::00c9128c-2d4d-4094-9768-83eecbc78d1d" providerId="AD"/>
  <p188:author id="{D9C6CE36-DA0D-67C3-7720-D21C14951740}" name="Shawndell Elfring (DYNAMIC EVENTS INC)" initials="SI" userId="S::v-selfring@microsoft.com::1f46fe03-7fe4-4948-bdb5-d11500f076e2" providerId="AD"/>
  <p188:author id="{C76DA190-0DE9-2488-91D2-1065346A264D}" name="Maren Mott (DYNAMIC EVENTS INC)" initials="MM" userId="S::v-mamott@microsoft.com::5535cbce-0a03-4bca-86b5-a4dd73d2dc1e" providerId="AD"/>
  <p188:author id="{33C85DD2-0B21-7C4B-5F95-66271721D87A}" name="Alyssa Ames (Dynamic Events Inc)" initials="" userId="S::v-alyjones@microsoft.com::58f679e5-ed98-4ef2-abc3-9405ea05e8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60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4893F0-107A-084C-B0B0-7201785BDDDA}" v="32" dt="2026-01-20T12:52:20.6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43" autoAdjust="0"/>
    <p:restoredTop sz="92050" autoAdjust="0"/>
  </p:normalViewPr>
  <p:slideViewPr>
    <p:cSldViewPr snapToGrid="0">
      <p:cViewPr varScale="1">
        <p:scale>
          <a:sx n="149" d="100"/>
          <a:sy n="149" d="100"/>
        </p:scale>
        <p:origin x="1008" y="4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63" Type="http://schemas.openxmlformats.org/officeDocument/2006/relationships/viewProps" Target="viewProps.xml"/><Relationship Id="rId68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font" Target="fonts/font31.fntdata"/><Relationship Id="rId66" Type="http://schemas.microsoft.com/office/2016/11/relationships/changesInfo" Target="changesInfos/changesInfo1.xml"/><Relationship Id="rId5" Type="http://schemas.openxmlformats.org/officeDocument/2006/relationships/slide" Target="slides/slide1.xml"/><Relationship Id="rId61" Type="http://schemas.openxmlformats.org/officeDocument/2006/relationships/font" Target="fonts/font34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font" Target="fonts/font29.fntdata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font" Target="fonts/font24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font" Target="fonts/font32.fntdata"/><Relationship Id="rId67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font" Target="fonts/font30.fntdata"/><Relationship Id="rId10" Type="http://schemas.openxmlformats.org/officeDocument/2006/relationships/slide" Target="slides/slide6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openxmlformats.org/officeDocument/2006/relationships/font" Target="fonts/font33.fntdata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7D57C4C3-1E43-54D6-97BB-6033EB1E9F22}"/>
    <pc:docChg chg="undo custSel addSld delSld modSld sldOrd delSection">
      <pc:chgData name="Justin Yoo" userId="72290f8e-9d14-4509-9bdc-6837d2b9e6e4" providerId="ADAL" clId="{7D57C4C3-1E43-54D6-97BB-6033EB1E9F22}" dt="2026-01-20T12:52:47.932" v="1191" actId="207"/>
      <pc:docMkLst>
        <pc:docMk/>
      </pc:docMkLst>
      <pc:sldChg chg="modSp mod">
        <pc:chgData name="Justin Yoo" userId="72290f8e-9d14-4509-9bdc-6837d2b9e6e4" providerId="ADAL" clId="{7D57C4C3-1E43-54D6-97BB-6033EB1E9F22}" dt="2026-01-20T01:10:03.427" v="148" actId="20577"/>
        <pc:sldMkLst>
          <pc:docMk/>
          <pc:sldMk cId="1795078537" sldId="1661"/>
        </pc:sldMkLst>
        <pc:spChg chg="mod">
          <ac:chgData name="Justin Yoo" userId="72290f8e-9d14-4509-9bdc-6837d2b9e6e4" providerId="ADAL" clId="{7D57C4C3-1E43-54D6-97BB-6033EB1E9F22}" dt="2026-01-20T01:09:57.197" v="123" actId="20577"/>
          <ac:spMkLst>
            <pc:docMk/>
            <pc:sldMk cId="1795078537" sldId="1661"/>
            <ac:spMk id="4" creationId="{00000000-0000-0000-0000-000000000000}"/>
          </ac:spMkLst>
        </pc:spChg>
        <pc:spChg chg="mod">
          <ac:chgData name="Justin Yoo" userId="72290f8e-9d14-4509-9bdc-6837d2b9e6e4" providerId="ADAL" clId="{7D57C4C3-1E43-54D6-97BB-6033EB1E9F22}" dt="2026-01-20T01:10:03.427" v="148" actId="20577"/>
          <ac:spMkLst>
            <pc:docMk/>
            <pc:sldMk cId="1795078537" sldId="1661"/>
            <ac:spMk id="5" creationId="{00000000-0000-0000-0000-000000000000}"/>
          </ac:spMkLst>
        </pc:spChg>
      </pc:sldChg>
      <pc:sldChg chg="del">
        <pc:chgData name="Justin Yoo" userId="72290f8e-9d14-4509-9bdc-6837d2b9e6e4" providerId="ADAL" clId="{7D57C4C3-1E43-54D6-97BB-6033EB1E9F22}" dt="2026-01-20T01:08:58.137" v="66" actId="2696"/>
        <pc:sldMkLst>
          <pc:docMk/>
          <pc:sldMk cId="1904398600" sldId="2068"/>
        </pc:sldMkLst>
      </pc:sldChg>
      <pc:sldChg chg="del">
        <pc:chgData name="Justin Yoo" userId="72290f8e-9d14-4509-9bdc-6837d2b9e6e4" providerId="ADAL" clId="{7D57C4C3-1E43-54D6-97BB-6033EB1E9F22}" dt="2026-01-20T01:07:51.349" v="1" actId="2696"/>
        <pc:sldMkLst>
          <pc:docMk/>
          <pc:sldMk cId="1153365325" sldId="2147471436"/>
        </pc:sldMkLst>
      </pc:sldChg>
      <pc:sldChg chg="del">
        <pc:chgData name="Justin Yoo" userId="72290f8e-9d14-4509-9bdc-6837d2b9e6e4" providerId="ADAL" clId="{7D57C4C3-1E43-54D6-97BB-6033EB1E9F22}" dt="2026-01-20T01:07:51.349" v="1" actId="2696"/>
        <pc:sldMkLst>
          <pc:docMk/>
          <pc:sldMk cId="3891850369" sldId="2147478972"/>
        </pc:sldMkLst>
      </pc:sldChg>
      <pc:sldChg chg="addSp delSp modSp new mod modClrScheme chgLayout">
        <pc:chgData name="Justin Yoo" userId="72290f8e-9d14-4509-9bdc-6837d2b9e6e4" providerId="ADAL" clId="{7D57C4C3-1E43-54D6-97BB-6033EB1E9F22}" dt="2026-01-20T01:10:52.637" v="190" actId="20577"/>
        <pc:sldMkLst>
          <pc:docMk/>
          <pc:sldMk cId="956581754" sldId="2147479102"/>
        </pc:sldMkLst>
        <pc:spChg chg="del mod ord">
          <ac:chgData name="Justin Yoo" userId="72290f8e-9d14-4509-9bdc-6837d2b9e6e4" providerId="ADAL" clId="{7D57C4C3-1E43-54D6-97BB-6033EB1E9F22}" dt="2026-01-20T01:10:39.672" v="150" actId="700"/>
          <ac:spMkLst>
            <pc:docMk/>
            <pc:sldMk cId="956581754" sldId="2147479102"/>
            <ac:spMk id="2" creationId="{8FD98269-4DCA-59FA-F159-1A18492849EB}"/>
          </ac:spMkLst>
        </pc:spChg>
        <pc:spChg chg="del">
          <ac:chgData name="Justin Yoo" userId="72290f8e-9d14-4509-9bdc-6837d2b9e6e4" providerId="ADAL" clId="{7D57C4C3-1E43-54D6-97BB-6033EB1E9F22}" dt="2026-01-20T01:10:39.672" v="150" actId="700"/>
          <ac:spMkLst>
            <pc:docMk/>
            <pc:sldMk cId="956581754" sldId="2147479102"/>
            <ac:spMk id="3" creationId="{9554A403-E94F-A635-4571-695C837D5795}"/>
          </ac:spMkLst>
        </pc:spChg>
        <pc:spChg chg="add mod ord">
          <ac:chgData name="Justin Yoo" userId="72290f8e-9d14-4509-9bdc-6837d2b9e6e4" providerId="ADAL" clId="{7D57C4C3-1E43-54D6-97BB-6033EB1E9F22}" dt="2026-01-20T01:10:52.637" v="190" actId="20577"/>
          <ac:spMkLst>
            <pc:docMk/>
            <pc:sldMk cId="956581754" sldId="2147479102"/>
            <ac:spMk id="4" creationId="{CC2D5F7D-A322-B3E9-0E7E-F7582FF5ED15}"/>
          </ac:spMkLst>
        </pc:spChg>
      </pc:sldChg>
      <pc:sldChg chg="modSp new mod">
        <pc:chgData name="Justin Yoo" userId="72290f8e-9d14-4509-9bdc-6837d2b9e6e4" providerId="ADAL" clId="{7D57C4C3-1E43-54D6-97BB-6033EB1E9F22}" dt="2026-01-20T01:11:01.814" v="226" actId="20577"/>
        <pc:sldMkLst>
          <pc:docMk/>
          <pc:sldMk cId="692755299" sldId="2147479103"/>
        </pc:sldMkLst>
        <pc:spChg chg="mod">
          <ac:chgData name="Justin Yoo" userId="72290f8e-9d14-4509-9bdc-6837d2b9e6e4" providerId="ADAL" clId="{7D57C4C3-1E43-54D6-97BB-6033EB1E9F22}" dt="2026-01-20T01:11:01.814" v="226" actId="20577"/>
          <ac:spMkLst>
            <pc:docMk/>
            <pc:sldMk cId="692755299" sldId="2147479103"/>
            <ac:spMk id="2" creationId="{EEA25A3D-E94A-A401-F24C-C92ABD709F1E}"/>
          </ac:spMkLst>
        </pc:spChg>
      </pc:sldChg>
      <pc:sldChg chg="modSp new mod">
        <pc:chgData name="Justin Yoo" userId="72290f8e-9d14-4509-9bdc-6837d2b9e6e4" providerId="ADAL" clId="{7D57C4C3-1E43-54D6-97BB-6033EB1E9F22}" dt="2026-01-20T01:11:14.067" v="245" actId="20577"/>
        <pc:sldMkLst>
          <pc:docMk/>
          <pc:sldMk cId="2939045111" sldId="2147479104"/>
        </pc:sldMkLst>
        <pc:spChg chg="mod">
          <ac:chgData name="Justin Yoo" userId="72290f8e-9d14-4509-9bdc-6837d2b9e6e4" providerId="ADAL" clId="{7D57C4C3-1E43-54D6-97BB-6033EB1E9F22}" dt="2026-01-20T01:11:14.067" v="245" actId="20577"/>
          <ac:spMkLst>
            <pc:docMk/>
            <pc:sldMk cId="2939045111" sldId="2147479104"/>
            <ac:spMk id="2" creationId="{FE0DCF72-2E8F-9E48-F78E-7C7C640A0626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03:26:40.332" v="1178" actId="20577"/>
        <pc:sldMkLst>
          <pc:docMk/>
          <pc:sldMk cId="3298527366" sldId="2147479105"/>
        </pc:sldMkLst>
        <pc:spChg chg="del">
          <ac:chgData name="Justin Yoo" userId="72290f8e-9d14-4509-9bdc-6837d2b9e6e4" providerId="ADAL" clId="{7D57C4C3-1E43-54D6-97BB-6033EB1E9F22}" dt="2026-01-20T01:11:46.056" v="247" actId="700"/>
          <ac:spMkLst>
            <pc:docMk/>
            <pc:sldMk cId="3298527366" sldId="2147479105"/>
            <ac:spMk id="2" creationId="{71A13479-C6A6-FB52-3C9D-82795F55D5EA}"/>
          </ac:spMkLst>
        </pc:spChg>
        <pc:spChg chg="add mod">
          <ac:chgData name="Justin Yoo" userId="72290f8e-9d14-4509-9bdc-6837d2b9e6e4" providerId="ADAL" clId="{7D57C4C3-1E43-54D6-97BB-6033EB1E9F22}" dt="2026-01-20T03:26:40.332" v="1178" actId="20577"/>
          <ac:spMkLst>
            <pc:docMk/>
            <pc:sldMk cId="3298527366" sldId="2147479105"/>
            <ac:spMk id="3" creationId="{74693C07-BB04-E22A-7C75-BC23F93A5ECF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01:15:32.562" v="442" actId="20577"/>
        <pc:sldMkLst>
          <pc:docMk/>
          <pc:sldMk cId="3956943513" sldId="2147479106"/>
        </pc:sldMkLst>
        <pc:spChg chg="del">
          <ac:chgData name="Justin Yoo" userId="72290f8e-9d14-4509-9bdc-6837d2b9e6e4" providerId="ADAL" clId="{7D57C4C3-1E43-54D6-97BB-6033EB1E9F22}" dt="2026-01-20T01:12:36.066" v="251" actId="700"/>
          <ac:spMkLst>
            <pc:docMk/>
            <pc:sldMk cId="3956943513" sldId="2147479106"/>
            <ac:spMk id="2" creationId="{C1551A8C-3A38-96B1-104F-8D22CD19B59A}"/>
          </ac:spMkLst>
        </pc:spChg>
        <pc:spChg chg="add mod">
          <ac:chgData name="Justin Yoo" userId="72290f8e-9d14-4509-9bdc-6837d2b9e6e4" providerId="ADAL" clId="{7D57C4C3-1E43-54D6-97BB-6033EB1E9F22}" dt="2026-01-20T01:15:32.562" v="442" actId="20577"/>
          <ac:spMkLst>
            <pc:docMk/>
            <pc:sldMk cId="3956943513" sldId="2147479106"/>
            <ac:spMk id="3" creationId="{047E0BC5-DCF1-1377-491D-83D5E125B2A8}"/>
          </ac:spMkLst>
        </pc:spChg>
      </pc:sldChg>
      <pc:sldChg chg="new del">
        <pc:chgData name="Justin Yoo" userId="72290f8e-9d14-4509-9bdc-6837d2b9e6e4" providerId="ADAL" clId="{7D57C4C3-1E43-54D6-97BB-6033EB1E9F22}" dt="2026-01-20T01:13:38.409" v="289" actId="2696"/>
        <pc:sldMkLst>
          <pc:docMk/>
          <pc:sldMk cId="874476964" sldId="2147479107"/>
        </pc:sldMkLst>
      </pc:sldChg>
      <pc:sldChg chg="del">
        <pc:chgData name="Justin Yoo" userId="72290f8e-9d14-4509-9bdc-6837d2b9e6e4" providerId="ADAL" clId="{7D57C4C3-1E43-54D6-97BB-6033EB1E9F22}" dt="2026-01-20T01:08:59.957" v="67" actId="2696"/>
        <pc:sldMkLst>
          <pc:docMk/>
          <pc:sldMk cId="1654896781" sldId="2147479122"/>
        </pc:sldMkLst>
      </pc:sldChg>
      <pc:sldChg chg="del">
        <pc:chgData name="Justin Yoo" userId="72290f8e-9d14-4509-9bdc-6837d2b9e6e4" providerId="ADAL" clId="{7D57C4C3-1E43-54D6-97BB-6033EB1E9F22}" dt="2026-01-20T01:08:58.137" v="66" actId="2696"/>
        <pc:sldMkLst>
          <pc:docMk/>
          <pc:sldMk cId="3574637888" sldId="2147479502"/>
        </pc:sldMkLst>
      </pc:sldChg>
      <pc:sldChg chg="del">
        <pc:chgData name="Justin Yoo" userId="72290f8e-9d14-4509-9bdc-6837d2b9e6e4" providerId="ADAL" clId="{7D57C4C3-1E43-54D6-97BB-6033EB1E9F22}" dt="2026-01-20T01:08:58.137" v="66" actId="2696"/>
        <pc:sldMkLst>
          <pc:docMk/>
          <pc:sldMk cId="1163207695" sldId="2147479507"/>
        </pc:sldMkLst>
      </pc:sldChg>
      <pc:sldChg chg="del">
        <pc:chgData name="Justin Yoo" userId="72290f8e-9d14-4509-9bdc-6837d2b9e6e4" providerId="ADAL" clId="{7D57C4C3-1E43-54D6-97BB-6033EB1E9F22}" dt="2026-01-20T01:08:59.957" v="67" actId="2696"/>
        <pc:sldMkLst>
          <pc:docMk/>
          <pc:sldMk cId="548101622" sldId="2147479509"/>
        </pc:sldMkLst>
      </pc:sldChg>
      <pc:sldChg chg="del">
        <pc:chgData name="Justin Yoo" userId="72290f8e-9d14-4509-9bdc-6837d2b9e6e4" providerId="ADAL" clId="{7D57C4C3-1E43-54D6-97BB-6033EB1E9F22}" dt="2026-01-20T01:08:59.957" v="67" actId="2696"/>
        <pc:sldMkLst>
          <pc:docMk/>
          <pc:sldMk cId="1887453347" sldId="2147479510"/>
        </pc:sldMkLst>
      </pc:sldChg>
      <pc:sldChg chg="del">
        <pc:chgData name="Justin Yoo" userId="72290f8e-9d14-4509-9bdc-6837d2b9e6e4" providerId="ADAL" clId="{7D57C4C3-1E43-54D6-97BB-6033EB1E9F22}" dt="2026-01-20T01:07:51.349" v="1" actId="2696"/>
        <pc:sldMkLst>
          <pc:docMk/>
          <pc:sldMk cId="1080857811" sldId="2147479540"/>
        </pc:sldMkLst>
      </pc:sldChg>
      <pc:sldChg chg="del">
        <pc:chgData name="Justin Yoo" userId="72290f8e-9d14-4509-9bdc-6837d2b9e6e4" providerId="ADAL" clId="{7D57C4C3-1E43-54D6-97BB-6033EB1E9F22}" dt="2026-01-20T01:07:51.349" v="1" actId="2696"/>
        <pc:sldMkLst>
          <pc:docMk/>
          <pc:sldMk cId="470863305" sldId="2147480145"/>
        </pc:sldMkLst>
      </pc:sldChg>
      <pc:sldChg chg="del">
        <pc:chgData name="Justin Yoo" userId="72290f8e-9d14-4509-9bdc-6837d2b9e6e4" providerId="ADAL" clId="{7D57C4C3-1E43-54D6-97BB-6033EB1E9F22}" dt="2026-01-20T01:07:51.349" v="1" actId="2696"/>
        <pc:sldMkLst>
          <pc:docMk/>
          <pc:sldMk cId="762540583" sldId="2147480146"/>
        </pc:sldMkLst>
      </pc:sldChg>
      <pc:sldChg chg="del">
        <pc:chgData name="Justin Yoo" userId="72290f8e-9d14-4509-9bdc-6837d2b9e6e4" providerId="ADAL" clId="{7D57C4C3-1E43-54D6-97BB-6033EB1E9F22}" dt="2026-01-20T01:08:58.137" v="66" actId="2696"/>
        <pc:sldMkLst>
          <pc:docMk/>
          <pc:sldMk cId="3382628616" sldId="2147480147"/>
        </pc:sldMkLst>
      </pc:sldChg>
      <pc:sldChg chg="del">
        <pc:chgData name="Justin Yoo" userId="72290f8e-9d14-4509-9bdc-6837d2b9e6e4" providerId="ADAL" clId="{7D57C4C3-1E43-54D6-97BB-6033EB1E9F22}" dt="2026-01-20T01:08:58.137" v="66" actId="2696"/>
        <pc:sldMkLst>
          <pc:docMk/>
          <pc:sldMk cId="2294020184" sldId="2147480148"/>
        </pc:sldMkLst>
      </pc:sldChg>
      <pc:sldChg chg="addSp delSp modSp add mod">
        <pc:chgData name="Justin Yoo" userId="72290f8e-9d14-4509-9bdc-6837d2b9e6e4" providerId="ADAL" clId="{7D57C4C3-1E43-54D6-97BB-6033EB1E9F22}" dt="2026-01-20T01:58:58.762" v="823" actId="478"/>
        <pc:sldMkLst>
          <pc:docMk/>
          <pc:sldMk cId="187538799" sldId="2147482883"/>
        </pc:sldMkLst>
        <pc:spChg chg="del">
          <ac:chgData name="Justin Yoo" userId="72290f8e-9d14-4509-9bdc-6837d2b9e6e4" providerId="ADAL" clId="{7D57C4C3-1E43-54D6-97BB-6033EB1E9F22}" dt="2026-01-20T01:58:58.762" v="823" actId="478"/>
          <ac:spMkLst>
            <pc:docMk/>
            <pc:sldMk cId="187538799" sldId="2147482883"/>
            <ac:spMk id="2" creationId="{7CD1E218-910A-C827-C740-A91BEFE7130D}"/>
          </ac:spMkLst>
        </pc:spChg>
        <pc:spChg chg="add mod">
          <ac:chgData name="Justin Yoo" userId="72290f8e-9d14-4509-9bdc-6837d2b9e6e4" providerId="ADAL" clId="{7D57C4C3-1E43-54D6-97BB-6033EB1E9F22}" dt="2026-01-20T01:58:58.762" v="823" actId="478"/>
          <ac:spMkLst>
            <pc:docMk/>
            <pc:sldMk cId="187538799" sldId="2147482883"/>
            <ac:spMk id="31" creationId="{1C851AC8-7448-75D8-AC26-EDAE04B96FE9}"/>
          </ac:spMkLst>
        </pc:spChg>
      </pc:sldChg>
      <pc:sldChg chg="addSp delSp modSp add mod">
        <pc:chgData name="Justin Yoo" userId="72290f8e-9d14-4509-9bdc-6837d2b9e6e4" providerId="ADAL" clId="{7D57C4C3-1E43-54D6-97BB-6033EB1E9F22}" dt="2026-01-20T01:59:15.595" v="825" actId="478"/>
        <pc:sldMkLst>
          <pc:docMk/>
          <pc:sldMk cId="3248974348" sldId="2147482884"/>
        </pc:sldMkLst>
        <pc:spChg chg="del">
          <ac:chgData name="Justin Yoo" userId="72290f8e-9d14-4509-9bdc-6837d2b9e6e4" providerId="ADAL" clId="{7D57C4C3-1E43-54D6-97BB-6033EB1E9F22}" dt="2026-01-20T01:59:15.595" v="825" actId="478"/>
          <ac:spMkLst>
            <pc:docMk/>
            <pc:sldMk cId="3248974348" sldId="2147482884"/>
            <ac:spMk id="2" creationId="{B58697D3-033D-F091-8348-D80AE9D365F2}"/>
          </ac:spMkLst>
        </pc:spChg>
        <pc:spChg chg="add mod">
          <ac:chgData name="Justin Yoo" userId="72290f8e-9d14-4509-9bdc-6837d2b9e6e4" providerId="ADAL" clId="{7D57C4C3-1E43-54D6-97BB-6033EB1E9F22}" dt="2026-01-20T01:14:21.368" v="294" actId="207"/>
          <ac:spMkLst>
            <pc:docMk/>
            <pc:sldMk cId="3248974348" sldId="2147482884"/>
            <ac:spMk id="30" creationId="{B4CB2D3E-9495-CFA5-2FE9-2E1A33DF95B9}"/>
          </ac:spMkLst>
        </pc:spChg>
        <pc:spChg chg="add mod">
          <ac:chgData name="Justin Yoo" userId="72290f8e-9d14-4509-9bdc-6837d2b9e6e4" providerId="ADAL" clId="{7D57C4C3-1E43-54D6-97BB-6033EB1E9F22}" dt="2026-01-20T01:59:15.595" v="825" actId="478"/>
          <ac:spMkLst>
            <pc:docMk/>
            <pc:sldMk cId="3248974348" sldId="2147482884"/>
            <ac:spMk id="32" creationId="{547789D7-5157-760A-1524-1B276EAFE8C5}"/>
          </ac:spMkLst>
        </pc:spChg>
      </pc:sldChg>
      <pc:sldChg chg="modSp new mod">
        <pc:chgData name="Justin Yoo" userId="72290f8e-9d14-4509-9bdc-6837d2b9e6e4" providerId="ADAL" clId="{7D57C4C3-1E43-54D6-97BB-6033EB1E9F22}" dt="2026-01-20T01:16:02.824" v="471" actId="20577"/>
        <pc:sldMkLst>
          <pc:docMk/>
          <pc:sldMk cId="3279174798" sldId="2147482885"/>
        </pc:sldMkLst>
        <pc:spChg chg="mod">
          <ac:chgData name="Justin Yoo" userId="72290f8e-9d14-4509-9bdc-6837d2b9e6e4" providerId="ADAL" clId="{7D57C4C3-1E43-54D6-97BB-6033EB1E9F22}" dt="2026-01-20T01:16:02.824" v="471" actId="20577"/>
          <ac:spMkLst>
            <pc:docMk/>
            <pc:sldMk cId="3279174798" sldId="2147482885"/>
            <ac:spMk id="2" creationId="{E76B8B8D-309B-C957-4890-578EE8373821}"/>
          </ac:spMkLst>
        </pc:spChg>
      </pc:sldChg>
      <pc:sldChg chg="modSp add mod ord">
        <pc:chgData name="Justin Yoo" userId="72290f8e-9d14-4509-9bdc-6837d2b9e6e4" providerId="ADAL" clId="{7D57C4C3-1E43-54D6-97BB-6033EB1E9F22}" dt="2026-01-20T01:15:46.887" v="445" actId="20578"/>
        <pc:sldMkLst>
          <pc:docMk/>
          <pc:sldMk cId="734486811" sldId="2147482886"/>
        </pc:sldMkLst>
        <pc:spChg chg="mod">
          <ac:chgData name="Justin Yoo" userId="72290f8e-9d14-4509-9bdc-6837d2b9e6e4" providerId="ADAL" clId="{7D57C4C3-1E43-54D6-97BB-6033EB1E9F22}" dt="2026-01-20T01:15:40.542" v="444" actId="20577"/>
          <ac:spMkLst>
            <pc:docMk/>
            <pc:sldMk cId="734486811" sldId="2147482886"/>
            <ac:spMk id="3" creationId="{8574B7DE-6A3B-9563-4B14-1448CC6FA5D8}"/>
          </ac:spMkLst>
        </pc:spChg>
      </pc:sldChg>
      <pc:sldChg chg="modSp add mod">
        <pc:chgData name="Justin Yoo" userId="72290f8e-9d14-4509-9bdc-6837d2b9e6e4" providerId="ADAL" clId="{7D57C4C3-1E43-54D6-97BB-6033EB1E9F22}" dt="2026-01-20T01:17:01.248" v="500" actId="207"/>
        <pc:sldMkLst>
          <pc:docMk/>
          <pc:sldMk cId="2575635991" sldId="2147482887"/>
        </pc:sldMkLst>
        <pc:spChg chg="mod">
          <ac:chgData name="Justin Yoo" userId="72290f8e-9d14-4509-9bdc-6837d2b9e6e4" providerId="ADAL" clId="{7D57C4C3-1E43-54D6-97BB-6033EB1E9F22}" dt="2026-01-20T01:17:01.248" v="500" actId="207"/>
          <ac:spMkLst>
            <pc:docMk/>
            <pc:sldMk cId="2575635991" sldId="2147482887"/>
            <ac:spMk id="2" creationId="{3F3AE74F-906F-86FD-2C3C-84D300FB490F}"/>
          </ac:spMkLst>
        </pc:spChg>
      </pc:sldChg>
      <pc:sldChg chg="addSp modSp new mod">
        <pc:chgData name="Justin Yoo" userId="72290f8e-9d14-4509-9bdc-6837d2b9e6e4" providerId="ADAL" clId="{7D57C4C3-1E43-54D6-97BB-6033EB1E9F22}" dt="2026-01-20T01:55:14.438" v="820" actId="14100"/>
        <pc:sldMkLst>
          <pc:docMk/>
          <pc:sldMk cId="1071111307" sldId="2147482888"/>
        </pc:sldMkLst>
        <pc:spChg chg="mod">
          <ac:chgData name="Justin Yoo" userId="72290f8e-9d14-4509-9bdc-6837d2b9e6e4" providerId="ADAL" clId="{7D57C4C3-1E43-54D6-97BB-6033EB1E9F22}" dt="2026-01-20T01:55:11.977" v="819" actId="14100"/>
          <ac:spMkLst>
            <pc:docMk/>
            <pc:sldMk cId="1071111307" sldId="2147482888"/>
            <ac:spMk id="2" creationId="{4C2F2DB4-B73F-49D2-5A38-1FBE14692F8C}"/>
          </ac:spMkLst>
        </pc:spChg>
        <pc:spChg chg="add mod">
          <ac:chgData name="Justin Yoo" userId="72290f8e-9d14-4509-9bdc-6837d2b9e6e4" providerId="ADAL" clId="{7D57C4C3-1E43-54D6-97BB-6033EB1E9F22}" dt="2026-01-20T01:55:14.438" v="820" actId="14100"/>
          <ac:spMkLst>
            <pc:docMk/>
            <pc:sldMk cId="1071111307" sldId="2147482888"/>
            <ac:spMk id="3" creationId="{473E6D15-964B-BF13-1E94-6C08108C5008}"/>
          </ac:spMkLst>
        </pc:spChg>
      </pc:sldChg>
      <pc:sldChg chg="modSp new mod">
        <pc:chgData name="Justin Yoo" userId="72290f8e-9d14-4509-9bdc-6837d2b9e6e4" providerId="ADAL" clId="{7D57C4C3-1E43-54D6-97BB-6033EB1E9F22}" dt="2026-01-20T01:54:44.036" v="816" actId="6549"/>
        <pc:sldMkLst>
          <pc:docMk/>
          <pc:sldMk cId="3477990276" sldId="2147482889"/>
        </pc:sldMkLst>
        <pc:spChg chg="mod">
          <ac:chgData name="Justin Yoo" userId="72290f8e-9d14-4509-9bdc-6837d2b9e6e4" providerId="ADAL" clId="{7D57C4C3-1E43-54D6-97BB-6033EB1E9F22}" dt="2026-01-20T01:54:44.036" v="816" actId="6549"/>
          <ac:spMkLst>
            <pc:docMk/>
            <pc:sldMk cId="3477990276" sldId="2147482889"/>
            <ac:spMk id="2" creationId="{9746929D-81DE-FAA5-8B80-FA39A163A83B}"/>
          </ac:spMkLst>
        </pc:spChg>
      </pc:sldChg>
      <pc:sldChg chg="modSp add mod">
        <pc:chgData name="Justin Yoo" userId="72290f8e-9d14-4509-9bdc-6837d2b9e6e4" providerId="ADAL" clId="{7D57C4C3-1E43-54D6-97BB-6033EB1E9F22}" dt="2026-01-20T12:52:00.609" v="1179" actId="207"/>
        <pc:sldMkLst>
          <pc:docMk/>
          <pc:sldMk cId="486125548" sldId="2147482890"/>
        </pc:sldMkLst>
        <pc:spChg chg="mod">
          <ac:chgData name="Justin Yoo" userId="72290f8e-9d14-4509-9bdc-6837d2b9e6e4" providerId="ADAL" clId="{7D57C4C3-1E43-54D6-97BB-6033EB1E9F22}" dt="2026-01-20T12:52:00.609" v="1179" actId="207"/>
          <ac:spMkLst>
            <pc:docMk/>
            <pc:sldMk cId="486125548" sldId="2147482890"/>
            <ac:spMk id="2" creationId="{979FBD6C-7CFD-B9C3-158D-910C7EE9A5D9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12:52:47.932" v="1191" actId="207"/>
        <pc:sldMkLst>
          <pc:docMk/>
          <pc:sldMk cId="3143460464" sldId="2147482891"/>
        </pc:sldMkLst>
        <pc:spChg chg="del">
          <ac:chgData name="Justin Yoo" userId="72290f8e-9d14-4509-9bdc-6837d2b9e6e4" providerId="ADAL" clId="{7D57C4C3-1E43-54D6-97BB-6033EB1E9F22}" dt="2026-01-20T01:57:46.570" v="822" actId="700"/>
          <ac:spMkLst>
            <pc:docMk/>
            <pc:sldMk cId="3143460464" sldId="2147482891"/>
            <ac:spMk id="2" creationId="{949033C7-0122-B948-AFD7-B39C87BB8471}"/>
          </ac:spMkLst>
        </pc:spChg>
        <pc:spChg chg="add mod">
          <ac:chgData name="Justin Yoo" userId="72290f8e-9d14-4509-9bdc-6837d2b9e6e4" providerId="ADAL" clId="{7D57C4C3-1E43-54D6-97BB-6033EB1E9F22}" dt="2026-01-20T12:52:47.932" v="1191" actId="207"/>
          <ac:spMkLst>
            <pc:docMk/>
            <pc:sldMk cId="3143460464" sldId="2147482891"/>
            <ac:spMk id="3" creationId="{C883ADC6-7898-9B65-42C9-881E267BE9BE}"/>
          </ac:spMkLst>
        </pc:spChg>
        <pc:spChg chg="add mod">
          <ac:chgData name="Justin Yoo" userId="72290f8e-9d14-4509-9bdc-6837d2b9e6e4" providerId="ADAL" clId="{7D57C4C3-1E43-54D6-97BB-6033EB1E9F22}" dt="2026-01-20T02:08:14.473" v="1136" actId="207"/>
          <ac:spMkLst>
            <pc:docMk/>
            <pc:sldMk cId="3143460464" sldId="2147482891"/>
            <ac:spMk id="4" creationId="{C54E623B-48E5-9BA1-6359-8C2309E495DA}"/>
          </ac:spMkLst>
        </pc:spChg>
        <pc:spChg chg="add mod">
          <ac:chgData name="Justin Yoo" userId="72290f8e-9d14-4509-9bdc-6837d2b9e6e4" providerId="ADAL" clId="{7D57C4C3-1E43-54D6-97BB-6033EB1E9F22}" dt="2026-01-20T02:09:23.524" v="1143" actId="207"/>
          <ac:spMkLst>
            <pc:docMk/>
            <pc:sldMk cId="3143460464" sldId="2147482891"/>
            <ac:spMk id="5" creationId="{A27DDF4D-19F1-9764-C45C-CEBDB54A9A54}"/>
          </ac:spMkLst>
        </pc:spChg>
        <pc:spChg chg="add mod">
          <ac:chgData name="Justin Yoo" userId="72290f8e-9d14-4509-9bdc-6837d2b9e6e4" providerId="ADAL" clId="{7D57C4C3-1E43-54D6-97BB-6033EB1E9F22}" dt="2026-01-20T02:09:23.524" v="1143" actId="207"/>
          <ac:spMkLst>
            <pc:docMk/>
            <pc:sldMk cId="3143460464" sldId="2147482891"/>
            <ac:spMk id="6" creationId="{2FA1284E-2519-AEE7-D2F5-DF2CB249BDE5}"/>
          </ac:spMkLst>
        </pc:spChg>
        <pc:spChg chg="add mod">
          <ac:chgData name="Justin Yoo" userId="72290f8e-9d14-4509-9bdc-6837d2b9e6e4" providerId="ADAL" clId="{7D57C4C3-1E43-54D6-97BB-6033EB1E9F22}" dt="2026-01-20T02:09:23.524" v="1143" actId="207"/>
          <ac:spMkLst>
            <pc:docMk/>
            <pc:sldMk cId="3143460464" sldId="2147482891"/>
            <ac:spMk id="7" creationId="{491D4E8A-E25D-397B-D8C9-4BD5A3DA7ABF}"/>
          </ac:spMkLst>
        </pc:spChg>
      </pc:sldChg>
      <pc:sldChg chg="add del">
        <pc:chgData name="Justin Yoo" userId="72290f8e-9d14-4509-9bdc-6837d2b9e6e4" providerId="ADAL" clId="{7D57C4C3-1E43-54D6-97BB-6033EB1E9F22}" dt="2026-01-20T01:59:27.102" v="827" actId="2696"/>
        <pc:sldMkLst>
          <pc:docMk/>
          <pc:sldMk cId="3990927012" sldId="2147482892"/>
        </pc:sldMkLst>
      </pc:sldChg>
      <pc:sldChg chg="add">
        <pc:chgData name="Justin Yoo" userId="72290f8e-9d14-4509-9bdc-6837d2b9e6e4" providerId="ADAL" clId="{7D57C4C3-1E43-54D6-97BB-6033EB1E9F22}" dt="2026-01-20T01:59:25.108" v="826"/>
        <pc:sldMkLst>
          <pc:docMk/>
          <pc:sldMk cId="620776576" sldId="2147482893"/>
        </pc:sldMkLst>
      </pc:sldChg>
      <pc:sldChg chg="modSp add mod">
        <pc:chgData name="Justin Yoo" userId="72290f8e-9d14-4509-9bdc-6837d2b9e6e4" providerId="ADAL" clId="{7D57C4C3-1E43-54D6-97BB-6033EB1E9F22}" dt="2026-01-20T01:59:32.789" v="828" actId="1076"/>
        <pc:sldMkLst>
          <pc:docMk/>
          <pc:sldMk cId="3112590453" sldId="2147482894"/>
        </pc:sldMkLst>
        <pc:spChg chg="mod">
          <ac:chgData name="Justin Yoo" userId="72290f8e-9d14-4509-9bdc-6837d2b9e6e4" providerId="ADAL" clId="{7D57C4C3-1E43-54D6-97BB-6033EB1E9F22}" dt="2026-01-20T01:59:32.789" v="828" actId="1076"/>
          <ac:spMkLst>
            <pc:docMk/>
            <pc:sldMk cId="3112590453" sldId="2147482894"/>
            <ac:spMk id="30" creationId="{3975091E-FE50-7C03-9251-DA0760BB127D}"/>
          </ac:spMkLst>
        </pc:spChg>
      </pc:sldChg>
      <pc:sldChg chg="add">
        <pc:chgData name="Justin Yoo" userId="72290f8e-9d14-4509-9bdc-6837d2b9e6e4" providerId="ADAL" clId="{7D57C4C3-1E43-54D6-97BB-6033EB1E9F22}" dt="2026-01-20T02:04:33.840" v="1035"/>
        <pc:sldMkLst>
          <pc:docMk/>
          <pc:sldMk cId="4027654070" sldId="2147482895"/>
        </pc:sldMkLst>
      </pc:sldChg>
      <pc:sldChg chg="add">
        <pc:chgData name="Justin Yoo" userId="72290f8e-9d14-4509-9bdc-6837d2b9e6e4" providerId="ADAL" clId="{7D57C4C3-1E43-54D6-97BB-6033EB1E9F22}" dt="2026-01-20T02:04:33.840" v="1035"/>
        <pc:sldMkLst>
          <pc:docMk/>
          <pc:sldMk cId="3362699224" sldId="2147482896"/>
        </pc:sldMkLst>
      </pc:sldChg>
      <pc:sldChg chg="add del">
        <pc:chgData name="Justin Yoo" userId="72290f8e-9d14-4509-9bdc-6837d2b9e6e4" providerId="ADAL" clId="{7D57C4C3-1E43-54D6-97BB-6033EB1E9F22}" dt="2026-01-20T02:05:49.627" v="1089" actId="2696"/>
        <pc:sldMkLst>
          <pc:docMk/>
          <pc:sldMk cId="2541380950" sldId="2147482897"/>
        </pc:sldMkLst>
      </pc:sldChg>
      <pc:sldChg chg="add del">
        <pc:chgData name="Justin Yoo" userId="72290f8e-9d14-4509-9bdc-6837d2b9e6e4" providerId="ADAL" clId="{7D57C4C3-1E43-54D6-97BB-6033EB1E9F22}" dt="2026-01-20T02:07:39.233" v="1127" actId="2696"/>
        <pc:sldMkLst>
          <pc:docMk/>
          <pc:sldMk cId="1480074578" sldId="2147482898"/>
        </pc:sldMkLst>
      </pc:sldChg>
      <pc:sldChg chg="addSp delSp modSp add mod">
        <pc:chgData name="Justin Yoo" userId="72290f8e-9d14-4509-9bdc-6837d2b9e6e4" providerId="ADAL" clId="{7D57C4C3-1E43-54D6-97BB-6033EB1E9F22}" dt="2026-01-20T02:09:42.182" v="1146"/>
        <pc:sldMkLst>
          <pc:docMk/>
          <pc:sldMk cId="4139103233" sldId="2147482899"/>
        </pc:sldMkLst>
        <pc:spChg chg="add mod">
          <ac:chgData name="Justin Yoo" userId="72290f8e-9d14-4509-9bdc-6837d2b9e6e4" providerId="ADAL" clId="{7D57C4C3-1E43-54D6-97BB-6033EB1E9F22}" dt="2026-01-20T02:08:40.185" v="1139" actId="14100"/>
          <ac:spMkLst>
            <pc:docMk/>
            <pc:sldMk cId="4139103233" sldId="2147482899"/>
            <ac:spMk id="2" creationId="{92898A84-D751-E0D9-4E99-10549734A8A3}"/>
          </ac:spMkLst>
        </pc:spChg>
        <pc:spChg chg="add del">
          <ac:chgData name="Justin Yoo" userId="72290f8e-9d14-4509-9bdc-6837d2b9e6e4" providerId="ADAL" clId="{7D57C4C3-1E43-54D6-97BB-6033EB1E9F22}" dt="2026-01-20T02:09:33.576" v="1145" actId="22"/>
          <ac:spMkLst>
            <pc:docMk/>
            <pc:sldMk cId="4139103233" sldId="2147482899"/>
            <ac:spMk id="5" creationId="{D3CDF4D2-F380-D526-69EB-481159C18B60}"/>
          </ac:spMkLst>
        </pc:spChg>
        <pc:spChg chg="add mod">
          <ac:chgData name="Justin Yoo" userId="72290f8e-9d14-4509-9bdc-6837d2b9e6e4" providerId="ADAL" clId="{7D57C4C3-1E43-54D6-97BB-6033EB1E9F22}" dt="2026-01-20T02:09:42.182" v="1146"/>
          <ac:spMkLst>
            <pc:docMk/>
            <pc:sldMk cId="4139103233" sldId="2147482899"/>
            <ac:spMk id="6" creationId="{66E77061-0B1A-71A8-4DA3-34EE5B6C2687}"/>
          </ac:spMkLst>
        </pc:spChg>
        <pc:spChg chg="add mod">
          <ac:chgData name="Justin Yoo" userId="72290f8e-9d14-4509-9bdc-6837d2b9e6e4" providerId="ADAL" clId="{7D57C4C3-1E43-54D6-97BB-6033EB1E9F22}" dt="2026-01-20T02:09:42.182" v="1146"/>
          <ac:spMkLst>
            <pc:docMk/>
            <pc:sldMk cId="4139103233" sldId="2147482899"/>
            <ac:spMk id="7" creationId="{21FB3723-6BBA-57EF-C468-A01EBBD1D5AD}"/>
          </ac:spMkLst>
        </pc:spChg>
        <pc:spChg chg="add mod">
          <ac:chgData name="Justin Yoo" userId="72290f8e-9d14-4509-9bdc-6837d2b9e6e4" providerId="ADAL" clId="{7D57C4C3-1E43-54D6-97BB-6033EB1E9F22}" dt="2026-01-20T02:09:42.182" v="1146"/>
          <ac:spMkLst>
            <pc:docMk/>
            <pc:sldMk cId="4139103233" sldId="2147482899"/>
            <ac:spMk id="8" creationId="{6AD6CFF9-28F4-440F-A7C0-FFE569EFF2DC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03:25:28.752" v="1163" actId="20577"/>
        <pc:sldMkLst>
          <pc:docMk/>
          <pc:sldMk cId="3716380796" sldId="2147482900"/>
        </pc:sldMkLst>
        <pc:spChg chg="del mod ord">
          <ac:chgData name="Justin Yoo" userId="72290f8e-9d14-4509-9bdc-6837d2b9e6e4" providerId="ADAL" clId="{7D57C4C3-1E43-54D6-97BB-6033EB1E9F22}" dt="2026-01-20T03:25:24.713" v="1148" actId="700"/>
          <ac:spMkLst>
            <pc:docMk/>
            <pc:sldMk cId="3716380796" sldId="2147482900"/>
            <ac:spMk id="2" creationId="{F958F310-F64B-11E0-7792-F72711D90208}"/>
          </ac:spMkLst>
        </pc:spChg>
        <pc:spChg chg="add mod ord">
          <ac:chgData name="Justin Yoo" userId="72290f8e-9d14-4509-9bdc-6837d2b9e6e4" providerId="ADAL" clId="{7D57C4C3-1E43-54D6-97BB-6033EB1E9F22}" dt="2026-01-20T03:25:28.752" v="1163" actId="20577"/>
          <ac:spMkLst>
            <pc:docMk/>
            <pc:sldMk cId="3716380796" sldId="2147482900"/>
            <ac:spMk id="3" creationId="{94BE3706-896A-8151-E4A5-714A4A397FC8}"/>
          </ac:spMkLst>
        </pc:spChg>
        <pc:spChg chg="add mod ord">
          <ac:chgData name="Justin Yoo" userId="72290f8e-9d14-4509-9bdc-6837d2b9e6e4" providerId="ADAL" clId="{7D57C4C3-1E43-54D6-97BB-6033EB1E9F22}" dt="2026-01-20T03:25:24.713" v="1148" actId="700"/>
          <ac:spMkLst>
            <pc:docMk/>
            <pc:sldMk cId="3716380796" sldId="2147482900"/>
            <ac:spMk id="4" creationId="{0E19E1B2-C8FB-BADD-5DCC-AAA14C61806E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29.jpg>
</file>

<file path=ppt/media/image3.jpg>
</file>

<file path=ppt/media/image31.jpg>
</file>

<file path=ppt/media/image32.png>
</file>

<file path=ppt/media/image33.jpeg>
</file>

<file path=ppt/media/image34.png>
</file>

<file path=ppt/media/image35.jpeg>
</file>

<file path=ppt/media/image36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55F45-D3CC-4DDA-8856-9EC09B9FEA2A}" type="datetimeFigureOut">
              <a:rPr lang="en-US" smtClean="0"/>
              <a:t>1/20/26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42E0F-2881-4CB6-BEA6-5253410A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29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1/20/26 11:51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526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B1067A-E7AA-45D2-1010-A0D1FCB960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MS logo gray - EMF" descr="Microsoft logo, gray text version">
            <a:extLst>
              <a:ext uri="{FF2B5EF4-FFF2-40B4-BE49-F238E27FC236}">
                <a16:creationId xmlns:a16="http://schemas.microsoft.com/office/drawing/2014/main" id="{F37CD61D-D807-6B33-7D19-B0A417D060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AFC23E-201F-B57E-8828-724D2D999B22}"/>
              </a:ext>
            </a:extLst>
          </p:cNvPr>
          <p:cNvSpPr/>
          <p:nvPr userDrawn="1"/>
        </p:nvSpPr>
        <p:spPr>
          <a:xfrm>
            <a:off x="529053" y="2663856"/>
            <a:ext cx="3414297" cy="1504926"/>
          </a:xfrm>
          <a:custGeom>
            <a:avLst/>
            <a:gdLst>
              <a:gd name="connsiteX0" fmla="*/ 542449 w 3308032"/>
              <a:gd name="connsiteY0" fmla="*/ 193453 h 1458087"/>
              <a:gd name="connsiteX1" fmla="*/ 543401 w 3308032"/>
              <a:gd name="connsiteY1" fmla="*/ 148971 h 1458087"/>
              <a:gd name="connsiteX2" fmla="*/ 541211 w 3308032"/>
              <a:gd name="connsiteY2" fmla="*/ 148971 h 1458087"/>
              <a:gd name="connsiteX3" fmla="*/ 534924 w 3308032"/>
              <a:gd name="connsiteY3" fmla="*/ 168497 h 1458087"/>
              <a:gd name="connsiteX4" fmla="*/ 528257 w 3308032"/>
              <a:gd name="connsiteY4" fmla="*/ 186214 h 1458087"/>
              <a:gd name="connsiteX5" fmla="*/ 374618 w 3308032"/>
              <a:gd name="connsiteY5" fmla="*/ 572834 h 1458087"/>
              <a:gd name="connsiteX6" fmla="*/ 310229 w 3308032"/>
              <a:gd name="connsiteY6" fmla="*/ 572834 h 1458087"/>
              <a:gd name="connsiteX7" fmla="*/ 155448 w 3308032"/>
              <a:gd name="connsiteY7" fmla="*/ 189643 h 1458087"/>
              <a:gd name="connsiteX8" fmla="*/ 149352 w 3308032"/>
              <a:gd name="connsiteY8" fmla="*/ 172307 h 1458087"/>
              <a:gd name="connsiteX9" fmla="*/ 141351 w 3308032"/>
              <a:gd name="connsiteY9" fmla="*/ 149066 h 1458087"/>
              <a:gd name="connsiteX10" fmla="*/ 139160 w 3308032"/>
              <a:gd name="connsiteY10" fmla="*/ 149066 h 1458087"/>
              <a:gd name="connsiteX11" fmla="*/ 140303 w 3308032"/>
              <a:gd name="connsiteY11" fmla="*/ 195739 h 1458087"/>
              <a:gd name="connsiteX12" fmla="*/ 140684 w 3308032"/>
              <a:gd name="connsiteY12" fmla="*/ 246507 h 1458087"/>
              <a:gd name="connsiteX13" fmla="*/ 140684 w 3308032"/>
              <a:gd name="connsiteY13" fmla="*/ 572834 h 1458087"/>
              <a:gd name="connsiteX14" fmla="*/ 55817 w 3308032"/>
              <a:gd name="connsiteY14" fmla="*/ 572834 h 1458087"/>
              <a:gd name="connsiteX15" fmla="*/ 55817 w 3308032"/>
              <a:gd name="connsiteY15" fmla="*/ 39243 h 1458087"/>
              <a:gd name="connsiteX16" fmla="*/ 185642 w 3308032"/>
              <a:gd name="connsiteY16" fmla="*/ 39243 h 1458087"/>
              <a:gd name="connsiteX17" fmla="*/ 322231 w 3308032"/>
              <a:gd name="connsiteY17" fmla="*/ 383381 h 1458087"/>
              <a:gd name="connsiteX18" fmla="*/ 334709 w 3308032"/>
              <a:gd name="connsiteY18" fmla="*/ 415576 h 1458087"/>
              <a:gd name="connsiteX19" fmla="*/ 343853 w 3308032"/>
              <a:gd name="connsiteY19" fmla="*/ 444817 h 1458087"/>
              <a:gd name="connsiteX20" fmla="*/ 346043 w 3308032"/>
              <a:gd name="connsiteY20" fmla="*/ 444817 h 1458087"/>
              <a:gd name="connsiteX21" fmla="*/ 358140 w 3308032"/>
              <a:gd name="connsiteY21" fmla="*/ 412433 h 1458087"/>
              <a:gd name="connsiteX22" fmla="*/ 369475 w 3308032"/>
              <a:gd name="connsiteY22" fmla="*/ 382334 h 1458087"/>
              <a:gd name="connsiteX23" fmla="*/ 507873 w 3308032"/>
              <a:gd name="connsiteY23" fmla="*/ 39243 h 1458087"/>
              <a:gd name="connsiteX24" fmla="*/ 632555 w 3308032"/>
              <a:gd name="connsiteY24" fmla="*/ 39243 h 1458087"/>
              <a:gd name="connsiteX25" fmla="*/ 632555 w 3308032"/>
              <a:gd name="connsiteY25" fmla="*/ 572834 h 1458087"/>
              <a:gd name="connsiteX26" fmla="*/ 542163 w 3308032"/>
              <a:gd name="connsiteY26" fmla="*/ 572834 h 1458087"/>
              <a:gd name="connsiteX27" fmla="*/ 542163 w 3308032"/>
              <a:gd name="connsiteY27" fmla="*/ 234220 h 1458087"/>
              <a:gd name="connsiteX28" fmla="*/ 542735 w 3308032"/>
              <a:gd name="connsiteY28" fmla="*/ 193453 h 1458087"/>
              <a:gd name="connsiteX29" fmla="*/ 768001 w 3308032"/>
              <a:gd name="connsiteY29" fmla="*/ 14383 h 1458087"/>
              <a:gd name="connsiteX30" fmla="*/ 728567 w 3308032"/>
              <a:gd name="connsiteY30" fmla="*/ 29623 h 1458087"/>
              <a:gd name="connsiteX31" fmla="*/ 713327 w 3308032"/>
              <a:gd name="connsiteY31" fmla="*/ 67247 h 1458087"/>
              <a:gd name="connsiteX32" fmla="*/ 728567 w 3308032"/>
              <a:gd name="connsiteY32" fmla="*/ 104966 h 1458087"/>
              <a:gd name="connsiteX33" fmla="*/ 768001 w 3308032"/>
              <a:gd name="connsiteY33" fmla="*/ 120777 h 1458087"/>
              <a:gd name="connsiteX34" fmla="*/ 808196 w 3308032"/>
              <a:gd name="connsiteY34" fmla="*/ 105537 h 1458087"/>
              <a:gd name="connsiteX35" fmla="*/ 823436 w 3308032"/>
              <a:gd name="connsiteY35" fmla="*/ 67627 h 1458087"/>
              <a:gd name="connsiteX36" fmla="*/ 808196 w 3308032"/>
              <a:gd name="connsiteY36" fmla="*/ 29718 h 1458087"/>
              <a:gd name="connsiteX37" fmla="*/ 768001 w 3308032"/>
              <a:gd name="connsiteY37" fmla="*/ 14478 h 1458087"/>
              <a:gd name="connsiteX38" fmla="*/ 723329 w 3308032"/>
              <a:gd name="connsiteY38" fmla="*/ 572834 h 1458087"/>
              <a:gd name="connsiteX39" fmla="*/ 812292 w 3308032"/>
              <a:gd name="connsiteY39" fmla="*/ 572834 h 1458087"/>
              <a:gd name="connsiteX40" fmla="*/ 812292 w 3308032"/>
              <a:gd name="connsiteY40" fmla="*/ 191834 h 1458087"/>
              <a:gd name="connsiteX41" fmla="*/ 723329 w 3308032"/>
              <a:gd name="connsiteY41" fmla="*/ 191834 h 1458087"/>
              <a:gd name="connsiteX42" fmla="*/ 723329 w 3308032"/>
              <a:gd name="connsiteY42" fmla="*/ 572834 h 1458087"/>
              <a:gd name="connsiteX43" fmla="*/ 1079278 w 3308032"/>
              <a:gd name="connsiteY43" fmla="*/ 581787 h 1458087"/>
              <a:gd name="connsiteX44" fmla="*/ 1169099 w 3308032"/>
              <a:gd name="connsiteY44" fmla="*/ 561689 h 1458087"/>
              <a:gd name="connsiteX45" fmla="*/ 1234726 w 3308032"/>
              <a:gd name="connsiteY45" fmla="*/ 500253 h 1458087"/>
              <a:gd name="connsiteX46" fmla="*/ 1165860 w 3308032"/>
              <a:gd name="connsiteY46" fmla="*/ 461582 h 1458087"/>
              <a:gd name="connsiteX47" fmla="*/ 1127951 w 3308032"/>
              <a:gd name="connsiteY47" fmla="*/ 497110 h 1458087"/>
              <a:gd name="connsiteX48" fmla="*/ 1081469 w 3308032"/>
              <a:gd name="connsiteY48" fmla="*/ 507683 h 1458087"/>
              <a:gd name="connsiteX49" fmla="*/ 1004126 w 3308032"/>
              <a:gd name="connsiteY49" fmla="*/ 475298 h 1458087"/>
              <a:gd name="connsiteX50" fmla="*/ 975074 w 3308032"/>
              <a:gd name="connsiteY50" fmla="*/ 383000 h 1458087"/>
              <a:gd name="connsiteX51" fmla="*/ 1004506 w 3308032"/>
              <a:gd name="connsiteY51" fmla="*/ 288512 h 1458087"/>
              <a:gd name="connsiteX52" fmla="*/ 1079278 w 3308032"/>
              <a:gd name="connsiteY52" fmla="*/ 254699 h 1458087"/>
              <a:gd name="connsiteX53" fmla="*/ 1125379 w 3308032"/>
              <a:gd name="connsiteY53" fmla="*/ 265462 h 1458087"/>
              <a:gd name="connsiteX54" fmla="*/ 1162622 w 3308032"/>
              <a:gd name="connsiteY54" fmla="*/ 301943 h 1458087"/>
              <a:gd name="connsiteX55" fmla="*/ 1232535 w 3308032"/>
              <a:gd name="connsiteY55" fmla="*/ 267367 h 1458087"/>
              <a:gd name="connsiteX56" fmla="*/ 1172432 w 3308032"/>
              <a:gd name="connsiteY56" fmla="*/ 204311 h 1458087"/>
              <a:gd name="connsiteX57" fmla="*/ 1082231 w 3308032"/>
              <a:gd name="connsiteY57" fmla="*/ 182880 h 1458087"/>
              <a:gd name="connsiteX58" fmla="*/ 939356 w 3308032"/>
              <a:gd name="connsiteY58" fmla="*/ 238125 h 1458087"/>
              <a:gd name="connsiteX59" fmla="*/ 884301 w 3308032"/>
              <a:gd name="connsiteY59" fmla="*/ 389001 h 1458087"/>
              <a:gd name="connsiteX60" fmla="*/ 936022 w 3308032"/>
              <a:gd name="connsiteY60" fmla="*/ 528923 h 1458087"/>
              <a:gd name="connsiteX61" fmla="*/ 1079278 w 3308032"/>
              <a:gd name="connsiteY61" fmla="*/ 581787 h 1458087"/>
              <a:gd name="connsiteX62" fmla="*/ 1393031 w 3308032"/>
              <a:gd name="connsiteY62" fmla="*/ 384524 h 1458087"/>
              <a:gd name="connsiteX63" fmla="*/ 1416653 w 3308032"/>
              <a:gd name="connsiteY63" fmla="*/ 296323 h 1458087"/>
              <a:gd name="connsiteX64" fmla="*/ 1478566 w 3308032"/>
              <a:gd name="connsiteY64" fmla="*/ 262795 h 1458087"/>
              <a:gd name="connsiteX65" fmla="*/ 1501807 w 3308032"/>
              <a:gd name="connsiteY65" fmla="*/ 265176 h 1458087"/>
              <a:gd name="connsiteX66" fmla="*/ 1523619 w 3308032"/>
              <a:gd name="connsiteY66" fmla="*/ 271653 h 1458087"/>
              <a:gd name="connsiteX67" fmla="*/ 1547432 w 3308032"/>
              <a:gd name="connsiteY67" fmla="*/ 195739 h 1458087"/>
              <a:gd name="connsiteX68" fmla="*/ 1521047 w 3308032"/>
              <a:gd name="connsiteY68" fmla="*/ 187166 h 1458087"/>
              <a:gd name="connsiteX69" fmla="*/ 1494282 w 3308032"/>
              <a:gd name="connsiteY69" fmla="*/ 184975 h 1458087"/>
              <a:gd name="connsiteX70" fmla="*/ 1433989 w 3308032"/>
              <a:gd name="connsiteY70" fmla="*/ 204502 h 1458087"/>
              <a:gd name="connsiteX71" fmla="*/ 1394555 w 3308032"/>
              <a:gd name="connsiteY71" fmla="*/ 260509 h 1458087"/>
              <a:gd name="connsiteX72" fmla="*/ 1393031 w 3308032"/>
              <a:gd name="connsiteY72" fmla="*/ 260509 h 1458087"/>
              <a:gd name="connsiteX73" fmla="*/ 1393031 w 3308032"/>
              <a:gd name="connsiteY73" fmla="*/ 191643 h 1458087"/>
              <a:gd name="connsiteX74" fmla="*/ 1304068 w 3308032"/>
              <a:gd name="connsiteY74" fmla="*/ 191643 h 1458087"/>
              <a:gd name="connsiteX75" fmla="*/ 1304068 w 3308032"/>
              <a:gd name="connsiteY75" fmla="*/ 572643 h 1458087"/>
              <a:gd name="connsiteX76" fmla="*/ 1393031 w 3308032"/>
              <a:gd name="connsiteY76" fmla="*/ 572643 h 1458087"/>
              <a:gd name="connsiteX77" fmla="*/ 1393031 w 3308032"/>
              <a:gd name="connsiteY77" fmla="*/ 384334 h 1458087"/>
              <a:gd name="connsiteX78" fmla="*/ 1621917 w 3308032"/>
              <a:gd name="connsiteY78" fmla="*/ 528542 h 1458087"/>
              <a:gd name="connsiteX79" fmla="*/ 1568482 w 3308032"/>
              <a:gd name="connsiteY79" fmla="*/ 385286 h 1458087"/>
              <a:gd name="connsiteX80" fmla="*/ 1625060 w 3308032"/>
              <a:gd name="connsiteY80" fmla="*/ 238506 h 1458087"/>
              <a:gd name="connsiteX81" fmla="*/ 1771269 w 3308032"/>
              <a:gd name="connsiteY81" fmla="*/ 182880 h 1458087"/>
              <a:gd name="connsiteX82" fmla="*/ 1914335 w 3308032"/>
              <a:gd name="connsiteY82" fmla="*/ 237554 h 1458087"/>
              <a:gd name="connsiteX83" fmla="*/ 1966627 w 3308032"/>
              <a:gd name="connsiteY83" fmla="*/ 378905 h 1458087"/>
              <a:gd name="connsiteX84" fmla="*/ 1911572 w 3308032"/>
              <a:gd name="connsiteY84" fmla="*/ 524542 h 1458087"/>
              <a:gd name="connsiteX85" fmla="*/ 1766126 w 3308032"/>
              <a:gd name="connsiteY85" fmla="*/ 581692 h 1458087"/>
              <a:gd name="connsiteX86" fmla="*/ 1621917 w 3308032"/>
              <a:gd name="connsiteY86" fmla="*/ 528447 h 1458087"/>
              <a:gd name="connsiteX87" fmla="*/ 1659350 w 3308032"/>
              <a:gd name="connsiteY87" fmla="*/ 383477 h 1458087"/>
              <a:gd name="connsiteX88" fmla="*/ 1688973 w 3308032"/>
              <a:gd name="connsiteY88" fmla="*/ 476155 h 1458087"/>
              <a:gd name="connsiteX89" fmla="*/ 1769555 w 3308032"/>
              <a:gd name="connsiteY89" fmla="*/ 509969 h 1458087"/>
              <a:gd name="connsiteX90" fmla="*/ 1847850 w 3308032"/>
              <a:gd name="connsiteY90" fmla="*/ 475012 h 1458087"/>
              <a:gd name="connsiteX91" fmla="*/ 1875568 w 3308032"/>
              <a:gd name="connsiteY91" fmla="*/ 381286 h 1458087"/>
              <a:gd name="connsiteX92" fmla="*/ 1847660 w 3308032"/>
              <a:gd name="connsiteY92" fmla="*/ 289750 h 1458087"/>
              <a:gd name="connsiteX93" fmla="*/ 1769174 w 3308032"/>
              <a:gd name="connsiteY93" fmla="*/ 255175 h 1458087"/>
              <a:gd name="connsiteX94" fmla="*/ 1689354 w 3308032"/>
              <a:gd name="connsiteY94" fmla="*/ 290894 h 1458087"/>
              <a:gd name="connsiteX95" fmla="*/ 1659446 w 3308032"/>
              <a:gd name="connsiteY95" fmla="*/ 383572 h 1458087"/>
              <a:gd name="connsiteX96" fmla="*/ 2267426 w 3308032"/>
              <a:gd name="connsiteY96" fmla="*/ 547878 h 1458087"/>
              <a:gd name="connsiteX97" fmla="*/ 2308003 w 3308032"/>
              <a:gd name="connsiteY97" fmla="*/ 458915 h 1458087"/>
              <a:gd name="connsiteX98" fmla="*/ 2276761 w 3308032"/>
              <a:gd name="connsiteY98" fmla="*/ 380048 h 1458087"/>
              <a:gd name="connsiteX99" fmla="*/ 2182273 w 3308032"/>
              <a:gd name="connsiteY99" fmla="*/ 339471 h 1458087"/>
              <a:gd name="connsiteX100" fmla="*/ 2127028 w 3308032"/>
              <a:gd name="connsiteY100" fmla="*/ 321278 h 1458087"/>
              <a:gd name="connsiteX101" fmla="*/ 2112359 w 3308032"/>
              <a:gd name="connsiteY101" fmla="*/ 292227 h 1458087"/>
              <a:gd name="connsiteX102" fmla="*/ 2126456 w 3308032"/>
              <a:gd name="connsiteY102" fmla="*/ 261366 h 1458087"/>
              <a:gd name="connsiteX103" fmla="*/ 2167795 w 3308032"/>
              <a:gd name="connsiteY103" fmla="*/ 249460 h 1458087"/>
              <a:gd name="connsiteX104" fmla="*/ 2211515 w 3308032"/>
              <a:gd name="connsiteY104" fmla="*/ 258413 h 1458087"/>
              <a:gd name="connsiteX105" fmla="*/ 2247043 w 3308032"/>
              <a:gd name="connsiteY105" fmla="*/ 285179 h 1458087"/>
              <a:gd name="connsiteX106" fmla="*/ 2298764 w 3308032"/>
              <a:gd name="connsiteY106" fmla="*/ 238316 h 1458087"/>
              <a:gd name="connsiteX107" fmla="*/ 2243328 w 3308032"/>
              <a:gd name="connsiteY107" fmla="*/ 196596 h 1458087"/>
              <a:gd name="connsiteX108" fmla="*/ 2170367 w 3308032"/>
              <a:gd name="connsiteY108" fmla="*/ 182785 h 1458087"/>
              <a:gd name="connsiteX109" fmla="*/ 2069211 w 3308032"/>
              <a:gd name="connsiteY109" fmla="*/ 214598 h 1458087"/>
              <a:gd name="connsiteX110" fmla="*/ 2029015 w 3308032"/>
              <a:gd name="connsiteY110" fmla="*/ 302228 h 1458087"/>
              <a:gd name="connsiteX111" fmla="*/ 2058638 w 3308032"/>
              <a:gd name="connsiteY111" fmla="*/ 375380 h 1458087"/>
              <a:gd name="connsiteX112" fmla="*/ 2163032 w 3308032"/>
              <a:gd name="connsiteY112" fmla="*/ 417957 h 1458087"/>
              <a:gd name="connsiteX113" fmla="*/ 2208943 w 3308032"/>
              <a:gd name="connsiteY113" fmla="*/ 435959 h 1458087"/>
              <a:gd name="connsiteX114" fmla="*/ 2224373 w 3308032"/>
              <a:gd name="connsiteY114" fmla="*/ 467011 h 1458087"/>
              <a:gd name="connsiteX115" fmla="*/ 2207990 w 3308032"/>
              <a:gd name="connsiteY115" fmla="*/ 502158 h 1458087"/>
              <a:gd name="connsiteX116" fmla="*/ 2162271 w 3308032"/>
              <a:gd name="connsiteY116" fmla="*/ 514636 h 1458087"/>
              <a:gd name="connsiteX117" fmla="*/ 2112645 w 3308032"/>
              <a:gd name="connsiteY117" fmla="*/ 502920 h 1458087"/>
              <a:gd name="connsiteX118" fmla="*/ 2068163 w 3308032"/>
              <a:gd name="connsiteY118" fmla="*/ 463677 h 1458087"/>
              <a:gd name="connsiteX119" fmla="*/ 2014633 w 3308032"/>
              <a:gd name="connsiteY119" fmla="*/ 511683 h 1458087"/>
              <a:gd name="connsiteX120" fmla="*/ 2074926 w 3308032"/>
              <a:gd name="connsiteY120" fmla="*/ 563785 h 1458087"/>
              <a:gd name="connsiteX121" fmla="*/ 2161604 w 3308032"/>
              <a:gd name="connsiteY121" fmla="*/ 581692 h 1458087"/>
              <a:gd name="connsiteX122" fmla="*/ 2267617 w 3308032"/>
              <a:gd name="connsiteY122" fmla="*/ 547878 h 1458087"/>
              <a:gd name="connsiteX123" fmla="*/ 2717292 w 3308032"/>
              <a:gd name="connsiteY123" fmla="*/ 237554 h 1458087"/>
              <a:gd name="connsiteX124" fmla="*/ 2769584 w 3308032"/>
              <a:gd name="connsiteY124" fmla="*/ 378905 h 1458087"/>
              <a:gd name="connsiteX125" fmla="*/ 2714530 w 3308032"/>
              <a:gd name="connsiteY125" fmla="*/ 524542 h 1458087"/>
              <a:gd name="connsiteX126" fmla="*/ 2569083 w 3308032"/>
              <a:gd name="connsiteY126" fmla="*/ 581692 h 1458087"/>
              <a:gd name="connsiteX127" fmla="*/ 2424875 w 3308032"/>
              <a:gd name="connsiteY127" fmla="*/ 528447 h 1458087"/>
              <a:gd name="connsiteX128" fmla="*/ 2371439 w 3308032"/>
              <a:gd name="connsiteY128" fmla="*/ 385191 h 1458087"/>
              <a:gd name="connsiteX129" fmla="*/ 2428018 w 3308032"/>
              <a:gd name="connsiteY129" fmla="*/ 238411 h 1458087"/>
              <a:gd name="connsiteX130" fmla="*/ 2574227 w 3308032"/>
              <a:gd name="connsiteY130" fmla="*/ 182785 h 1458087"/>
              <a:gd name="connsiteX131" fmla="*/ 2717292 w 3308032"/>
              <a:gd name="connsiteY131" fmla="*/ 237458 h 1458087"/>
              <a:gd name="connsiteX132" fmla="*/ 2678430 w 3308032"/>
              <a:gd name="connsiteY132" fmla="*/ 381191 h 1458087"/>
              <a:gd name="connsiteX133" fmla="*/ 2650522 w 3308032"/>
              <a:gd name="connsiteY133" fmla="*/ 289655 h 1458087"/>
              <a:gd name="connsiteX134" fmla="*/ 2572036 w 3308032"/>
              <a:gd name="connsiteY134" fmla="*/ 255079 h 1458087"/>
              <a:gd name="connsiteX135" fmla="*/ 2492216 w 3308032"/>
              <a:gd name="connsiteY135" fmla="*/ 290798 h 1458087"/>
              <a:gd name="connsiteX136" fmla="*/ 2462308 w 3308032"/>
              <a:gd name="connsiteY136" fmla="*/ 383477 h 1458087"/>
              <a:gd name="connsiteX137" fmla="*/ 2491931 w 3308032"/>
              <a:gd name="connsiteY137" fmla="*/ 476155 h 1458087"/>
              <a:gd name="connsiteX138" fmla="*/ 2572512 w 3308032"/>
              <a:gd name="connsiteY138" fmla="*/ 509969 h 1458087"/>
              <a:gd name="connsiteX139" fmla="*/ 2650808 w 3308032"/>
              <a:gd name="connsiteY139" fmla="*/ 475012 h 1458087"/>
              <a:gd name="connsiteX140" fmla="*/ 2678525 w 3308032"/>
              <a:gd name="connsiteY140" fmla="*/ 381286 h 1458087"/>
              <a:gd name="connsiteX141" fmla="*/ 3280410 w 3308032"/>
              <a:gd name="connsiteY141" fmla="*/ 494729 h 1458087"/>
              <a:gd name="connsiteX142" fmla="*/ 3257360 w 3308032"/>
              <a:gd name="connsiteY142" fmla="*/ 507397 h 1458087"/>
              <a:gd name="connsiteX143" fmla="*/ 3236500 w 3308032"/>
              <a:gd name="connsiteY143" fmla="*/ 511112 h 1458087"/>
              <a:gd name="connsiteX144" fmla="*/ 3205258 w 3308032"/>
              <a:gd name="connsiteY144" fmla="*/ 497872 h 1458087"/>
              <a:gd name="connsiteX145" fmla="*/ 3194114 w 3308032"/>
              <a:gd name="connsiteY145" fmla="*/ 456724 h 1458087"/>
              <a:gd name="connsiteX146" fmla="*/ 3194114 w 3308032"/>
              <a:gd name="connsiteY146" fmla="*/ 260985 h 1458087"/>
              <a:gd name="connsiteX147" fmla="*/ 3291269 w 3308032"/>
              <a:gd name="connsiteY147" fmla="*/ 260985 h 1458087"/>
              <a:gd name="connsiteX148" fmla="*/ 3291269 w 3308032"/>
              <a:gd name="connsiteY148" fmla="*/ 191738 h 1458087"/>
              <a:gd name="connsiteX149" fmla="*/ 3194114 w 3308032"/>
              <a:gd name="connsiteY149" fmla="*/ 191738 h 1458087"/>
              <a:gd name="connsiteX150" fmla="*/ 3194114 w 3308032"/>
              <a:gd name="connsiteY150" fmla="*/ 82677 h 1458087"/>
              <a:gd name="connsiteX151" fmla="*/ 3105150 w 3308032"/>
              <a:gd name="connsiteY151" fmla="*/ 98298 h 1458087"/>
              <a:gd name="connsiteX152" fmla="*/ 3105150 w 3308032"/>
              <a:gd name="connsiteY152" fmla="*/ 191643 h 1458087"/>
              <a:gd name="connsiteX153" fmla="*/ 2957227 w 3308032"/>
              <a:gd name="connsiteY153" fmla="*/ 191643 h 1458087"/>
              <a:gd name="connsiteX154" fmla="*/ 2957227 w 3308032"/>
              <a:gd name="connsiteY154" fmla="*/ 130969 h 1458087"/>
              <a:gd name="connsiteX155" fmla="*/ 2970086 w 3308032"/>
              <a:gd name="connsiteY155" fmla="*/ 86297 h 1458087"/>
              <a:gd name="connsiteX156" fmla="*/ 3006757 w 3308032"/>
              <a:gd name="connsiteY156" fmla="*/ 71438 h 1458087"/>
              <a:gd name="connsiteX157" fmla="*/ 3029236 w 3308032"/>
              <a:gd name="connsiteY157" fmla="*/ 74962 h 1458087"/>
              <a:gd name="connsiteX158" fmla="*/ 3049143 w 3308032"/>
              <a:gd name="connsiteY158" fmla="*/ 84868 h 1458087"/>
              <a:gd name="connsiteX159" fmla="*/ 3085624 w 3308032"/>
              <a:gd name="connsiteY159" fmla="*/ 20479 h 1458087"/>
              <a:gd name="connsiteX160" fmla="*/ 3045429 w 3308032"/>
              <a:gd name="connsiteY160" fmla="*/ 5048 h 1458087"/>
              <a:gd name="connsiteX161" fmla="*/ 3003042 w 3308032"/>
              <a:gd name="connsiteY161" fmla="*/ 0 h 1458087"/>
              <a:gd name="connsiteX162" fmla="*/ 2903887 w 3308032"/>
              <a:gd name="connsiteY162" fmla="*/ 34957 h 1458087"/>
              <a:gd name="connsiteX163" fmla="*/ 2868740 w 3308032"/>
              <a:gd name="connsiteY163" fmla="*/ 130207 h 1458087"/>
              <a:gd name="connsiteX164" fmla="*/ 2868740 w 3308032"/>
              <a:gd name="connsiteY164" fmla="*/ 191643 h 1458087"/>
              <a:gd name="connsiteX165" fmla="*/ 2803970 w 3308032"/>
              <a:gd name="connsiteY165" fmla="*/ 191643 h 1458087"/>
              <a:gd name="connsiteX166" fmla="*/ 2803970 w 3308032"/>
              <a:gd name="connsiteY166" fmla="*/ 260890 h 1458087"/>
              <a:gd name="connsiteX167" fmla="*/ 2868740 w 3308032"/>
              <a:gd name="connsiteY167" fmla="*/ 260890 h 1458087"/>
              <a:gd name="connsiteX168" fmla="*/ 2868740 w 3308032"/>
              <a:gd name="connsiteY168" fmla="*/ 572643 h 1458087"/>
              <a:gd name="connsiteX169" fmla="*/ 2957322 w 3308032"/>
              <a:gd name="connsiteY169" fmla="*/ 572643 h 1458087"/>
              <a:gd name="connsiteX170" fmla="*/ 2957322 w 3308032"/>
              <a:gd name="connsiteY170" fmla="*/ 260890 h 1458087"/>
              <a:gd name="connsiteX171" fmla="*/ 3105246 w 3308032"/>
              <a:gd name="connsiteY171" fmla="*/ 260890 h 1458087"/>
              <a:gd name="connsiteX172" fmla="*/ 3105246 w 3308032"/>
              <a:gd name="connsiteY172" fmla="*/ 469297 h 1458087"/>
              <a:gd name="connsiteX173" fmla="*/ 3133535 w 3308032"/>
              <a:gd name="connsiteY173" fmla="*/ 553022 h 1458087"/>
              <a:gd name="connsiteX174" fmla="*/ 3218021 w 3308032"/>
              <a:gd name="connsiteY174" fmla="*/ 581692 h 1458087"/>
              <a:gd name="connsiteX175" fmla="*/ 3269171 w 3308032"/>
              <a:gd name="connsiteY175" fmla="*/ 574453 h 1458087"/>
              <a:gd name="connsiteX176" fmla="*/ 3308033 w 3308032"/>
              <a:gd name="connsiteY176" fmla="*/ 554926 h 1458087"/>
              <a:gd name="connsiteX177" fmla="*/ 3280505 w 3308032"/>
              <a:gd name="connsiteY177" fmla="*/ 494633 h 1458087"/>
              <a:gd name="connsiteX178" fmla="*/ 301181 w 3308032"/>
              <a:gd name="connsiteY178" fmla="*/ 915543 h 1458087"/>
              <a:gd name="connsiteX179" fmla="*/ 497300 w 3308032"/>
              <a:gd name="connsiteY179" fmla="*/ 1449134 h 1458087"/>
              <a:gd name="connsiteX180" fmla="*/ 399860 w 3308032"/>
              <a:gd name="connsiteY180" fmla="*/ 1449134 h 1458087"/>
              <a:gd name="connsiteX181" fmla="*/ 354139 w 3308032"/>
              <a:gd name="connsiteY181" fmla="*/ 1324166 h 1458087"/>
              <a:gd name="connsiteX182" fmla="*/ 140970 w 3308032"/>
              <a:gd name="connsiteY182" fmla="*/ 1324166 h 1458087"/>
              <a:gd name="connsiteX183" fmla="*/ 97441 w 3308032"/>
              <a:gd name="connsiteY183" fmla="*/ 1449134 h 1458087"/>
              <a:gd name="connsiteX184" fmla="*/ 0 w 3308032"/>
              <a:gd name="connsiteY184" fmla="*/ 1449134 h 1458087"/>
              <a:gd name="connsiteX185" fmla="*/ 197930 w 3308032"/>
              <a:gd name="connsiteY185" fmla="*/ 915543 h 1458087"/>
              <a:gd name="connsiteX186" fmla="*/ 301371 w 3308032"/>
              <a:gd name="connsiteY186" fmla="*/ 915543 h 1458087"/>
              <a:gd name="connsiteX187" fmla="*/ 329851 w 3308032"/>
              <a:gd name="connsiteY187" fmla="*/ 1247108 h 1458087"/>
              <a:gd name="connsiteX188" fmla="*/ 257651 w 3308032"/>
              <a:gd name="connsiteY188" fmla="*/ 1037654 h 1458087"/>
              <a:gd name="connsiteX189" fmla="*/ 252984 w 3308032"/>
              <a:gd name="connsiteY189" fmla="*/ 1022795 h 1458087"/>
              <a:gd name="connsiteX190" fmla="*/ 248317 w 3308032"/>
              <a:gd name="connsiteY190" fmla="*/ 1006412 h 1458087"/>
              <a:gd name="connsiteX191" fmla="*/ 246126 w 3308032"/>
              <a:gd name="connsiteY191" fmla="*/ 1006412 h 1458087"/>
              <a:gd name="connsiteX192" fmla="*/ 241459 w 3308032"/>
              <a:gd name="connsiteY192" fmla="*/ 1022223 h 1458087"/>
              <a:gd name="connsiteX193" fmla="*/ 236411 w 3308032"/>
              <a:gd name="connsiteY193" fmla="*/ 1037654 h 1458087"/>
              <a:gd name="connsiteX194" fmla="*/ 164973 w 3308032"/>
              <a:gd name="connsiteY194" fmla="*/ 1247108 h 1458087"/>
              <a:gd name="connsiteX195" fmla="*/ 329756 w 3308032"/>
              <a:gd name="connsiteY195" fmla="*/ 1247108 h 1458087"/>
              <a:gd name="connsiteX196" fmla="*/ 557403 w 3308032"/>
              <a:gd name="connsiteY196" fmla="*/ 1449134 h 1458087"/>
              <a:gd name="connsiteX197" fmla="*/ 648557 w 3308032"/>
              <a:gd name="connsiteY197" fmla="*/ 1449134 h 1458087"/>
              <a:gd name="connsiteX198" fmla="*/ 648557 w 3308032"/>
              <a:gd name="connsiteY198" fmla="*/ 915543 h 1458087"/>
              <a:gd name="connsiteX199" fmla="*/ 557403 w 3308032"/>
              <a:gd name="connsiteY199" fmla="*/ 915543 h 1458087"/>
              <a:gd name="connsiteX200" fmla="*/ 557403 w 3308032"/>
              <a:gd name="connsiteY200" fmla="*/ 1449134 h 1458087"/>
              <a:gd name="connsiteX201" fmla="*/ 1271778 w 3308032"/>
              <a:gd name="connsiteY201" fmla="*/ 915543 h 1458087"/>
              <a:gd name="connsiteX202" fmla="*/ 883730 w 3308032"/>
              <a:gd name="connsiteY202" fmla="*/ 915543 h 1458087"/>
              <a:gd name="connsiteX203" fmla="*/ 883730 w 3308032"/>
              <a:gd name="connsiteY203" fmla="*/ 992600 h 1458087"/>
              <a:gd name="connsiteX204" fmla="*/ 1031843 w 3308032"/>
              <a:gd name="connsiteY204" fmla="*/ 992600 h 1458087"/>
              <a:gd name="connsiteX205" fmla="*/ 1031843 w 3308032"/>
              <a:gd name="connsiteY205" fmla="*/ 1449134 h 1458087"/>
              <a:gd name="connsiteX206" fmla="*/ 1122998 w 3308032"/>
              <a:gd name="connsiteY206" fmla="*/ 1449134 h 1458087"/>
              <a:gd name="connsiteX207" fmla="*/ 1122998 w 3308032"/>
              <a:gd name="connsiteY207" fmla="*/ 992600 h 1458087"/>
              <a:gd name="connsiteX208" fmla="*/ 1271778 w 3308032"/>
              <a:gd name="connsiteY208" fmla="*/ 992600 h 1458087"/>
              <a:gd name="connsiteX209" fmla="*/ 1271778 w 3308032"/>
              <a:gd name="connsiteY209" fmla="*/ 915543 h 1458087"/>
              <a:gd name="connsiteX210" fmla="*/ 1581340 w 3308032"/>
              <a:gd name="connsiteY210" fmla="*/ 1113854 h 1458087"/>
              <a:gd name="connsiteX211" fmla="*/ 1633633 w 3308032"/>
              <a:gd name="connsiteY211" fmla="*/ 1255205 h 1458087"/>
              <a:gd name="connsiteX212" fmla="*/ 1578578 w 3308032"/>
              <a:gd name="connsiteY212" fmla="*/ 1400842 h 1458087"/>
              <a:gd name="connsiteX213" fmla="*/ 1433132 w 3308032"/>
              <a:gd name="connsiteY213" fmla="*/ 1457992 h 1458087"/>
              <a:gd name="connsiteX214" fmla="*/ 1288923 w 3308032"/>
              <a:gd name="connsiteY214" fmla="*/ 1404747 h 1458087"/>
              <a:gd name="connsiteX215" fmla="*/ 1235488 w 3308032"/>
              <a:gd name="connsiteY215" fmla="*/ 1261491 h 1458087"/>
              <a:gd name="connsiteX216" fmla="*/ 1292066 w 3308032"/>
              <a:gd name="connsiteY216" fmla="*/ 1114711 h 1458087"/>
              <a:gd name="connsiteX217" fmla="*/ 1438275 w 3308032"/>
              <a:gd name="connsiteY217" fmla="*/ 1059085 h 1458087"/>
              <a:gd name="connsiteX218" fmla="*/ 1581340 w 3308032"/>
              <a:gd name="connsiteY218" fmla="*/ 1113758 h 1458087"/>
              <a:gd name="connsiteX219" fmla="*/ 1542479 w 3308032"/>
              <a:gd name="connsiteY219" fmla="*/ 1257491 h 1458087"/>
              <a:gd name="connsiteX220" fmla="*/ 1514570 w 3308032"/>
              <a:gd name="connsiteY220" fmla="*/ 1165955 h 1458087"/>
              <a:gd name="connsiteX221" fmla="*/ 1436084 w 3308032"/>
              <a:gd name="connsiteY221" fmla="*/ 1131380 h 1458087"/>
              <a:gd name="connsiteX222" fmla="*/ 1356265 w 3308032"/>
              <a:gd name="connsiteY222" fmla="*/ 1167098 h 1458087"/>
              <a:gd name="connsiteX223" fmla="*/ 1326356 w 3308032"/>
              <a:gd name="connsiteY223" fmla="*/ 1259777 h 1458087"/>
              <a:gd name="connsiteX224" fmla="*/ 1355979 w 3308032"/>
              <a:gd name="connsiteY224" fmla="*/ 1352455 h 1458087"/>
              <a:gd name="connsiteX225" fmla="*/ 1436561 w 3308032"/>
              <a:gd name="connsiteY225" fmla="*/ 1386269 h 1458087"/>
              <a:gd name="connsiteX226" fmla="*/ 1514856 w 3308032"/>
              <a:gd name="connsiteY226" fmla="*/ 1351312 h 1458087"/>
              <a:gd name="connsiteX227" fmla="*/ 1542574 w 3308032"/>
              <a:gd name="connsiteY227" fmla="*/ 1257586 h 1458087"/>
              <a:gd name="connsiteX228" fmla="*/ 1951577 w 3308032"/>
              <a:gd name="connsiteY228" fmla="*/ 1285399 h 1458087"/>
              <a:gd name="connsiteX229" fmla="*/ 1926622 w 3308032"/>
              <a:gd name="connsiteY229" fmla="*/ 1357598 h 1458087"/>
              <a:gd name="connsiteX230" fmla="*/ 1862233 w 3308032"/>
              <a:gd name="connsiteY230" fmla="*/ 1386269 h 1458087"/>
              <a:gd name="connsiteX231" fmla="*/ 1805273 w 3308032"/>
              <a:gd name="connsiteY231" fmla="*/ 1362266 h 1458087"/>
              <a:gd name="connsiteX232" fmla="*/ 1787081 w 3308032"/>
              <a:gd name="connsiteY232" fmla="*/ 1290638 h 1458087"/>
              <a:gd name="connsiteX233" fmla="*/ 1787081 w 3308032"/>
              <a:gd name="connsiteY233" fmla="*/ 1068134 h 1458087"/>
              <a:gd name="connsiteX234" fmla="*/ 1698498 w 3308032"/>
              <a:gd name="connsiteY234" fmla="*/ 1068134 h 1458087"/>
              <a:gd name="connsiteX235" fmla="*/ 1698498 w 3308032"/>
              <a:gd name="connsiteY235" fmla="*/ 1302544 h 1458087"/>
              <a:gd name="connsiteX236" fmla="*/ 1732502 w 3308032"/>
              <a:gd name="connsiteY236" fmla="*/ 1418463 h 1458087"/>
              <a:gd name="connsiteX237" fmla="*/ 1833563 w 3308032"/>
              <a:gd name="connsiteY237" fmla="*/ 1458087 h 1458087"/>
              <a:gd name="connsiteX238" fmla="*/ 1899571 w 3308032"/>
              <a:gd name="connsiteY238" fmla="*/ 1441514 h 1458087"/>
              <a:gd name="connsiteX239" fmla="*/ 1949577 w 3308032"/>
              <a:gd name="connsiteY239" fmla="*/ 1397413 h 1458087"/>
              <a:gd name="connsiteX240" fmla="*/ 1951482 w 3308032"/>
              <a:gd name="connsiteY240" fmla="*/ 1397413 h 1458087"/>
              <a:gd name="connsiteX241" fmla="*/ 1951482 w 3308032"/>
              <a:gd name="connsiteY241" fmla="*/ 1449134 h 1458087"/>
              <a:gd name="connsiteX242" fmla="*/ 2040446 w 3308032"/>
              <a:gd name="connsiteY242" fmla="*/ 1449134 h 1458087"/>
              <a:gd name="connsiteX243" fmla="*/ 2040446 w 3308032"/>
              <a:gd name="connsiteY243" fmla="*/ 1068134 h 1458087"/>
              <a:gd name="connsiteX244" fmla="*/ 1951482 w 3308032"/>
              <a:gd name="connsiteY244" fmla="*/ 1068134 h 1458087"/>
              <a:gd name="connsiteX245" fmla="*/ 1951482 w 3308032"/>
              <a:gd name="connsiteY245" fmla="*/ 1285399 h 1458087"/>
              <a:gd name="connsiteX246" fmla="*/ 2326767 w 3308032"/>
              <a:gd name="connsiteY246" fmla="*/ 1061466 h 1458087"/>
              <a:gd name="connsiteX247" fmla="*/ 2266474 w 3308032"/>
              <a:gd name="connsiteY247" fmla="*/ 1080992 h 1458087"/>
              <a:gd name="connsiteX248" fmla="*/ 2227040 w 3308032"/>
              <a:gd name="connsiteY248" fmla="*/ 1136999 h 1458087"/>
              <a:gd name="connsiteX249" fmla="*/ 2225516 w 3308032"/>
              <a:gd name="connsiteY249" fmla="*/ 1136999 h 1458087"/>
              <a:gd name="connsiteX250" fmla="*/ 2225516 w 3308032"/>
              <a:gd name="connsiteY250" fmla="*/ 1068134 h 1458087"/>
              <a:gd name="connsiteX251" fmla="*/ 2136553 w 3308032"/>
              <a:gd name="connsiteY251" fmla="*/ 1068134 h 1458087"/>
              <a:gd name="connsiteX252" fmla="*/ 2136553 w 3308032"/>
              <a:gd name="connsiteY252" fmla="*/ 1449134 h 1458087"/>
              <a:gd name="connsiteX253" fmla="*/ 2225516 w 3308032"/>
              <a:gd name="connsiteY253" fmla="*/ 1449134 h 1458087"/>
              <a:gd name="connsiteX254" fmla="*/ 2225516 w 3308032"/>
              <a:gd name="connsiteY254" fmla="*/ 1260824 h 1458087"/>
              <a:gd name="connsiteX255" fmla="*/ 2249138 w 3308032"/>
              <a:gd name="connsiteY255" fmla="*/ 1172623 h 1458087"/>
              <a:gd name="connsiteX256" fmla="*/ 2311051 w 3308032"/>
              <a:gd name="connsiteY256" fmla="*/ 1139095 h 1458087"/>
              <a:gd name="connsiteX257" fmla="*/ 2334292 w 3308032"/>
              <a:gd name="connsiteY257" fmla="*/ 1141476 h 1458087"/>
              <a:gd name="connsiteX258" fmla="*/ 2356104 w 3308032"/>
              <a:gd name="connsiteY258" fmla="*/ 1147953 h 1458087"/>
              <a:gd name="connsiteX259" fmla="*/ 2379917 w 3308032"/>
              <a:gd name="connsiteY259" fmla="*/ 1072039 h 1458087"/>
              <a:gd name="connsiteX260" fmla="*/ 2353532 w 3308032"/>
              <a:gd name="connsiteY260" fmla="*/ 1063466 h 1458087"/>
              <a:gd name="connsiteX261" fmla="*/ 2326767 w 3308032"/>
              <a:gd name="connsiteY261" fmla="*/ 1061276 h 145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3308032" h="1458087">
                <a:moveTo>
                  <a:pt x="542449" y="193453"/>
                </a:moveTo>
                <a:cubicBezTo>
                  <a:pt x="542830" y="180404"/>
                  <a:pt x="543116" y="165640"/>
                  <a:pt x="543401" y="148971"/>
                </a:cubicBezTo>
                <a:lnTo>
                  <a:pt x="541211" y="148971"/>
                </a:lnTo>
                <a:cubicBezTo>
                  <a:pt x="539020" y="156400"/>
                  <a:pt x="536829" y="162877"/>
                  <a:pt x="534924" y="168497"/>
                </a:cubicBezTo>
                <a:cubicBezTo>
                  <a:pt x="532924" y="174117"/>
                  <a:pt x="530733" y="180023"/>
                  <a:pt x="528257" y="186214"/>
                </a:cubicBezTo>
                <a:lnTo>
                  <a:pt x="374618" y="572834"/>
                </a:lnTo>
                <a:lnTo>
                  <a:pt x="310229" y="572834"/>
                </a:lnTo>
                <a:lnTo>
                  <a:pt x="155448" y="189643"/>
                </a:lnTo>
                <a:cubicBezTo>
                  <a:pt x="153448" y="183928"/>
                  <a:pt x="151447" y="178213"/>
                  <a:pt x="149352" y="172307"/>
                </a:cubicBezTo>
                <a:cubicBezTo>
                  <a:pt x="147257" y="166497"/>
                  <a:pt x="144589" y="158687"/>
                  <a:pt x="141351" y="149066"/>
                </a:cubicBezTo>
                <a:lnTo>
                  <a:pt x="139160" y="149066"/>
                </a:lnTo>
                <a:cubicBezTo>
                  <a:pt x="139637" y="164497"/>
                  <a:pt x="140018" y="180023"/>
                  <a:pt x="140303" y="195739"/>
                </a:cubicBezTo>
                <a:cubicBezTo>
                  <a:pt x="140589" y="211455"/>
                  <a:pt x="140684" y="228410"/>
                  <a:pt x="140684" y="246507"/>
                </a:cubicBezTo>
                <a:lnTo>
                  <a:pt x="140684" y="572834"/>
                </a:lnTo>
                <a:lnTo>
                  <a:pt x="55817" y="572834"/>
                </a:lnTo>
                <a:lnTo>
                  <a:pt x="55817" y="39243"/>
                </a:lnTo>
                <a:lnTo>
                  <a:pt x="185642" y="39243"/>
                </a:lnTo>
                <a:lnTo>
                  <a:pt x="322231" y="383381"/>
                </a:lnTo>
                <a:cubicBezTo>
                  <a:pt x="327470" y="396050"/>
                  <a:pt x="331565" y="406813"/>
                  <a:pt x="334709" y="415576"/>
                </a:cubicBezTo>
                <a:cubicBezTo>
                  <a:pt x="337852" y="424339"/>
                  <a:pt x="340805" y="434150"/>
                  <a:pt x="343853" y="444817"/>
                </a:cubicBezTo>
                <a:lnTo>
                  <a:pt x="346043" y="444817"/>
                </a:lnTo>
                <a:cubicBezTo>
                  <a:pt x="350520" y="432911"/>
                  <a:pt x="354520" y="422148"/>
                  <a:pt x="358140" y="412433"/>
                </a:cubicBezTo>
                <a:cubicBezTo>
                  <a:pt x="361760" y="402717"/>
                  <a:pt x="365474" y="392716"/>
                  <a:pt x="369475" y="382334"/>
                </a:cubicBezTo>
                <a:lnTo>
                  <a:pt x="507873" y="39243"/>
                </a:lnTo>
                <a:lnTo>
                  <a:pt x="632555" y="39243"/>
                </a:lnTo>
                <a:lnTo>
                  <a:pt x="632555" y="572834"/>
                </a:lnTo>
                <a:lnTo>
                  <a:pt x="542163" y="572834"/>
                </a:lnTo>
                <a:lnTo>
                  <a:pt x="542163" y="234220"/>
                </a:lnTo>
                <a:cubicBezTo>
                  <a:pt x="542163" y="220123"/>
                  <a:pt x="542354" y="206502"/>
                  <a:pt x="542735" y="193453"/>
                </a:cubicBezTo>
                <a:close/>
                <a:moveTo>
                  <a:pt x="768001" y="14383"/>
                </a:moveTo>
                <a:cubicBezTo>
                  <a:pt x="751904" y="14383"/>
                  <a:pt x="738759" y="19431"/>
                  <a:pt x="728567" y="29623"/>
                </a:cubicBezTo>
                <a:cubicBezTo>
                  <a:pt x="718376" y="39815"/>
                  <a:pt x="713327" y="52292"/>
                  <a:pt x="713327" y="67247"/>
                </a:cubicBezTo>
                <a:cubicBezTo>
                  <a:pt x="713327" y="82201"/>
                  <a:pt x="718376" y="94488"/>
                  <a:pt x="728567" y="104966"/>
                </a:cubicBezTo>
                <a:cubicBezTo>
                  <a:pt x="738759" y="115538"/>
                  <a:pt x="751904" y="120777"/>
                  <a:pt x="768001" y="120777"/>
                </a:cubicBezTo>
                <a:cubicBezTo>
                  <a:pt x="784098" y="120777"/>
                  <a:pt x="798005" y="115729"/>
                  <a:pt x="808196" y="105537"/>
                </a:cubicBezTo>
                <a:cubicBezTo>
                  <a:pt x="818388" y="95345"/>
                  <a:pt x="823436" y="82677"/>
                  <a:pt x="823436" y="67627"/>
                </a:cubicBezTo>
                <a:cubicBezTo>
                  <a:pt x="823436" y="52578"/>
                  <a:pt x="818388" y="39815"/>
                  <a:pt x="808196" y="29718"/>
                </a:cubicBezTo>
                <a:cubicBezTo>
                  <a:pt x="798005" y="19526"/>
                  <a:pt x="784669" y="14478"/>
                  <a:pt x="768001" y="14478"/>
                </a:cubicBezTo>
                <a:close/>
                <a:moveTo>
                  <a:pt x="723329" y="572834"/>
                </a:moveTo>
                <a:lnTo>
                  <a:pt x="812292" y="572834"/>
                </a:lnTo>
                <a:lnTo>
                  <a:pt x="812292" y="191834"/>
                </a:lnTo>
                <a:lnTo>
                  <a:pt x="723329" y="191834"/>
                </a:lnTo>
                <a:lnTo>
                  <a:pt x="723329" y="572834"/>
                </a:lnTo>
                <a:close/>
                <a:moveTo>
                  <a:pt x="1079278" y="581787"/>
                </a:moveTo>
                <a:cubicBezTo>
                  <a:pt x="1112234" y="581787"/>
                  <a:pt x="1142238" y="575120"/>
                  <a:pt x="1169099" y="561689"/>
                </a:cubicBezTo>
                <a:cubicBezTo>
                  <a:pt x="1195959" y="548259"/>
                  <a:pt x="1217867" y="527876"/>
                  <a:pt x="1234726" y="500253"/>
                </a:cubicBezTo>
                <a:lnTo>
                  <a:pt x="1165860" y="461582"/>
                </a:lnTo>
                <a:cubicBezTo>
                  <a:pt x="1154716" y="478250"/>
                  <a:pt x="1142048" y="490061"/>
                  <a:pt x="1127951" y="497110"/>
                </a:cubicBezTo>
                <a:cubicBezTo>
                  <a:pt x="1113854" y="504158"/>
                  <a:pt x="1098328" y="507683"/>
                  <a:pt x="1081469" y="507683"/>
                </a:cubicBezTo>
                <a:cubicBezTo>
                  <a:pt x="1049179" y="507683"/>
                  <a:pt x="1023461" y="496919"/>
                  <a:pt x="1004126" y="475298"/>
                </a:cubicBezTo>
                <a:cubicBezTo>
                  <a:pt x="984790" y="453676"/>
                  <a:pt x="975074" y="423005"/>
                  <a:pt x="975074" y="383000"/>
                </a:cubicBezTo>
                <a:cubicBezTo>
                  <a:pt x="975074" y="342995"/>
                  <a:pt x="984885" y="311087"/>
                  <a:pt x="1004506" y="288512"/>
                </a:cubicBezTo>
                <a:cubicBezTo>
                  <a:pt x="1024128" y="265938"/>
                  <a:pt x="1048988" y="254699"/>
                  <a:pt x="1079278" y="254699"/>
                </a:cubicBezTo>
                <a:cubicBezTo>
                  <a:pt x="1096613" y="254699"/>
                  <a:pt x="1112044" y="258318"/>
                  <a:pt x="1125379" y="265462"/>
                </a:cubicBezTo>
                <a:cubicBezTo>
                  <a:pt x="1138809" y="272701"/>
                  <a:pt x="1151192" y="284798"/>
                  <a:pt x="1162622" y="301943"/>
                </a:cubicBezTo>
                <a:lnTo>
                  <a:pt x="1232535" y="267367"/>
                </a:lnTo>
                <a:cubicBezTo>
                  <a:pt x="1219105" y="239554"/>
                  <a:pt x="1199102" y="218599"/>
                  <a:pt x="1172432" y="204311"/>
                </a:cubicBezTo>
                <a:cubicBezTo>
                  <a:pt x="1145762" y="190024"/>
                  <a:pt x="1115663" y="182880"/>
                  <a:pt x="1082231" y="182880"/>
                </a:cubicBezTo>
                <a:cubicBezTo>
                  <a:pt x="1023652" y="182880"/>
                  <a:pt x="976027" y="201263"/>
                  <a:pt x="939356" y="238125"/>
                </a:cubicBezTo>
                <a:cubicBezTo>
                  <a:pt x="902589" y="274987"/>
                  <a:pt x="884301" y="325279"/>
                  <a:pt x="884301" y="389001"/>
                </a:cubicBezTo>
                <a:cubicBezTo>
                  <a:pt x="884301" y="447008"/>
                  <a:pt x="901541" y="493681"/>
                  <a:pt x="936022" y="528923"/>
                </a:cubicBezTo>
                <a:cubicBezTo>
                  <a:pt x="970502" y="564166"/>
                  <a:pt x="1018223" y="581787"/>
                  <a:pt x="1079278" y="581787"/>
                </a:cubicBezTo>
                <a:close/>
                <a:moveTo>
                  <a:pt x="1393031" y="384524"/>
                </a:moveTo>
                <a:cubicBezTo>
                  <a:pt x="1393031" y="348044"/>
                  <a:pt x="1400937" y="318707"/>
                  <a:pt x="1416653" y="296323"/>
                </a:cubicBezTo>
                <a:cubicBezTo>
                  <a:pt x="1432370" y="274034"/>
                  <a:pt x="1453039" y="262795"/>
                  <a:pt x="1478566" y="262795"/>
                </a:cubicBezTo>
                <a:cubicBezTo>
                  <a:pt x="1486757" y="262795"/>
                  <a:pt x="1494473" y="263557"/>
                  <a:pt x="1501807" y="265176"/>
                </a:cubicBezTo>
                <a:cubicBezTo>
                  <a:pt x="1509141" y="266795"/>
                  <a:pt x="1516380" y="268986"/>
                  <a:pt x="1523619" y="271653"/>
                </a:cubicBezTo>
                <a:lnTo>
                  <a:pt x="1547432" y="195739"/>
                </a:lnTo>
                <a:cubicBezTo>
                  <a:pt x="1538002" y="191548"/>
                  <a:pt x="1529239" y="188690"/>
                  <a:pt x="1521047" y="187166"/>
                </a:cubicBezTo>
                <a:cubicBezTo>
                  <a:pt x="1512856" y="185642"/>
                  <a:pt x="1503902" y="184975"/>
                  <a:pt x="1494282" y="184975"/>
                </a:cubicBezTo>
                <a:cubicBezTo>
                  <a:pt x="1471422" y="184975"/>
                  <a:pt x="1451324" y="191452"/>
                  <a:pt x="1433989" y="204502"/>
                </a:cubicBezTo>
                <a:cubicBezTo>
                  <a:pt x="1416653" y="217551"/>
                  <a:pt x="1403509" y="236220"/>
                  <a:pt x="1394555" y="260509"/>
                </a:cubicBezTo>
                <a:lnTo>
                  <a:pt x="1393031" y="260509"/>
                </a:lnTo>
                <a:lnTo>
                  <a:pt x="1393031" y="191643"/>
                </a:lnTo>
                <a:lnTo>
                  <a:pt x="1304068" y="191643"/>
                </a:lnTo>
                <a:lnTo>
                  <a:pt x="1304068" y="572643"/>
                </a:lnTo>
                <a:lnTo>
                  <a:pt x="1393031" y="572643"/>
                </a:lnTo>
                <a:lnTo>
                  <a:pt x="1393031" y="384334"/>
                </a:lnTo>
                <a:close/>
                <a:moveTo>
                  <a:pt x="1621917" y="528542"/>
                </a:moveTo>
                <a:cubicBezTo>
                  <a:pt x="1586294" y="493109"/>
                  <a:pt x="1568482" y="445294"/>
                  <a:pt x="1568482" y="385286"/>
                </a:cubicBezTo>
                <a:cubicBezTo>
                  <a:pt x="1568768" y="324517"/>
                  <a:pt x="1587532" y="275558"/>
                  <a:pt x="1625060" y="238506"/>
                </a:cubicBezTo>
                <a:cubicBezTo>
                  <a:pt x="1662494" y="201454"/>
                  <a:pt x="1711262" y="182880"/>
                  <a:pt x="1771269" y="182880"/>
                </a:cubicBezTo>
                <a:cubicBezTo>
                  <a:pt x="1831277" y="182880"/>
                  <a:pt x="1879473" y="201073"/>
                  <a:pt x="1914335" y="237554"/>
                </a:cubicBezTo>
                <a:cubicBezTo>
                  <a:pt x="1949196" y="274034"/>
                  <a:pt x="1966627" y="321183"/>
                  <a:pt x="1966627" y="378905"/>
                </a:cubicBezTo>
                <a:cubicBezTo>
                  <a:pt x="1966627" y="436626"/>
                  <a:pt x="1948244" y="486537"/>
                  <a:pt x="1911572" y="524542"/>
                </a:cubicBezTo>
                <a:cubicBezTo>
                  <a:pt x="1874901" y="562642"/>
                  <a:pt x="1826324" y="581692"/>
                  <a:pt x="1766126" y="581692"/>
                </a:cubicBezTo>
                <a:cubicBezTo>
                  <a:pt x="1705928" y="581692"/>
                  <a:pt x="1657540" y="563975"/>
                  <a:pt x="1621917" y="528447"/>
                </a:cubicBezTo>
                <a:close/>
                <a:moveTo>
                  <a:pt x="1659350" y="383477"/>
                </a:moveTo>
                <a:cubicBezTo>
                  <a:pt x="1659350" y="422720"/>
                  <a:pt x="1669256" y="453580"/>
                  <a:pt x="1688973" y="476155"/>
                </a:cubicBezTo>
                <a:cubicBezTo>
                  <a:pt x="1708690" y="498729"/>
                  <a:pt x="1735550" y="509969"/>
                  <a:pt x="1769555" y="509969"/>
                </a:cubicBezTo>
                <a:cubicBezTo>
                  <a:pt x="1803559" y="509969"/>
                  <a:pt x="1829372" y="498348"/>
                  <a:pt x="1847850" y="475012"/>
                </a:cubicBezTo>
                <a:cubicBezTo>
                  <a:pt x="1866329" y="451675"/>
                  <a:pt x="1875568" y="420434"/>
                  <a:pt x="1875568" y="381286"/>
                </a:cubicBezTo>
                <a:cubicBezTo>
                  <a:pt x="1875568" y="342138"/>
                  <a:pt x="1866233" y="312801"/>
                  <a:pt x="1847660" y="289750"/>
                </a:cubicBezTo>
                <a:cubicBezTo>
                  <a:pt x="1829086" y="266700"/>
                  <a:pt x="1802892" y="255175"/>
                  <a:pt x="1769174" y="255175"/>
                </a:cubicBezTo>
                <a:cubicBezTo>
                  <a:pt x="1735455" y="255175"/>
                  <a:pt x="1709357" y="267081"/>
                  <a:pt x="1689354" y="290894"/>
                </a:cubicBezTo>
                <a:cubicBezTo>
                  <a:pt x="1669352" y="314706"/>
                  <a:pt x="1659446" y="345567"/>
                  <a:pt x="1659446" y="383572"/>
                </a:cubicBezTo>
                <a:close/>
                <a:moveTo>
                  <a:pt x="2267426" y="547878"/>
                </a:moveTo>
                <a:cubicBezTo>
                  <a:pt x="2294477" y="525304"/>
                  <a:pt x="2308003" y="495681"/>
                  <a:pt x="2308003" y="458915"/>
                </a:cubicBezTo>
                <a:cubicBezTo>
                  <a:pt x="2308003" y="426149"/>
                  <a:pt x="2297621" y="399859"/>
                  <a:pt x="2276761" y="380048"/>
                </a:cubicBezTo>
                <a:cubicBezTo>
                  <a:pt x="2255901" y="360236"/>
                  <a:pt x="2224373" y="346710"/>
                  <a:pt x="2182273" y="339471"/>
                </a:cubicBezTo>
                <a:cubicBezTo>
                  <a:pt x="2155222" y="334232"/>
                  <a:pt x="2136839" y="328232"/>
                  <a:pt x="2127028" y="321278"/>
                </a:cubicBezTo>
                <a:cubicBezTo>
                  <a:pt x="2117217" y="314325"/>
                  <a:pt x="2112359" y="304705"/>
                  <a:pt x="2112359" y="292227"/>
                </a:cubicBezTo>
                <a:cubicBezTo>
                  <a:pt x="2112359" y="279749"/>
                  <a:pt x="2117027" y="269272"/>
                  <a:pt x="2126456" y="261366"/>
                </a:cubicBezTo>
                <a:cubicBezTo>
                  <a:pt x="2135886" y="253460"/>
                  <a:pt x="2149602" y="249460"/>
                  <a:pt x="2167795" y="249460"/>
                </a:cubicBezTo>
                <a:cubicBezTo>
                  <a:pt x="2184654" y="249460"/>
                  <a:pt x="2199227" y="252413"/>
                  <a:pt x="2211515" y="258413"/>
                </a:cubicBezTo>
                <a:cubicBezTo>
                  <a:pt x="2223802" y="264414"/>
                  <a:pt x="2235613" y="273272"/>
                  <a:pt x="2247043" y="285179"/>
                </a:cubicBezTo>
                <a:lnTo>
                  <a:pt x="2298764" y="238316"/>
                </a:lnTo>
                <a:cubicBezTo>
                  <a:pt x="2284381" y="219742"/>
                  <a:pt x="2265902" y="205835"/>
                  <a:pt x="2243328" y="196596"/>
                </a:cubicBezTo>
                <a:cubicBezTo>
                  <a:pt x="2220754" y="187452"/>
                  <a:pt x="2196465" y="182785"/>
                  <a:pt x="2170367" y="182785"/>
                </a:cubicBezTo>
                <a:cubicBezTo>
                  <a:pt x="2129695" y="182785"/>
                  <a:pt x="2095976" y="193358"/>
                  <a:pt x="2069211" y="214598"/>
                </a:cubicBezTo>
                <a:cubicBezTo>
                  <a:pt x="2042446" y="235839"/>
                  <a:pt x="2029015" y="264986"/>
                  <a:pt x="2029015" y="302228"/>
                </a:cubicBezTo>
                <a:cubicBezTo>
                  <a:pt x="2029015" y="331280"/>
                  <a:pt x="2038922" y="355664"/>
                  <a:pt x="2058638" y="375380"/>
                </a:cubicBezTo>
                <a:cubicBezTo>
                  <a:pt x="2078355" y="395097"/>
                  <a:pt x="2113121" y="409289"/>
                  <a:pt x="2163032" y="417957"/>
                </a:cubicBezTo>
                <a:cubicBezTo>
                  <a:pt x="2183321" y="421672"/>
                  <a:pt x="2198656" y="427673"/>
                  <a:pt x="2208943" y="435959"/>
                </a:cubicBezTo>
                <a:cubicBezTo>
                  <a:pt x="2219230" y="444246"/>
                  <a:pt x="2224373" y="454628"/>
                  <a:pt x="2224373" y="467011"/>
                </a:cubicBezTo>
                <a:cubicBezTo>
                  <a:pt x="2224373" y="482155"/>
                  <a:pt x="2218944" y="493871"/>
                  <a:pt x="2207990" y="502158"/>
                </a:cubicBezTo>
                <a:cubicBezTo>
                  <a:pt x="2197037" y="510445"/>
                  <a:pt x="2181797" y="514636"/>
                  <a:pt x="2162271" y="514636"/>
                </a:cubicBezTo>
                <a:cubicBezTo>
                  <a:pt x="2144935" y="514636"/>
                  <a:pt x="2128361" y="510730"/>
                  <a:pt x="2112645" y="502920"/>
                </a:cubicBezTo>
                <a:cubicBezTo>
                  <a:pt x="2096929" y="495109"/>
                  <a:pt x="2082070" y="482060"/>
                  <a:pt x="2068163" y="463677"/>
                </a:cubicBezTo>
                <a:lnTo>
                  <a:pt x="2014633" y="511683"/>
                </a:lnTo>
                <a:cubicBezTo>
                  <a:pt x="2028730" y="534543"/>
                  <a:pt x="2048828" y="551879"/>
                  <a:pt x="2074926" y="563785"/>
                </a:cubicBezTo>
                <a:cubicBezTo>
                  <a:pt x="2101025" y="575691"/>
                  <a:pt x="2129885" y="581692"/>
                  <a:pt x="2161604" y="581692"/>
                </a:cubicBezTo>
                <a:cubicBezTo>
                  <a:pt x="2205228" y="581692"/>
                  <a:pt x="2240566" y="570452"/>
                  <a:pt x="2267617" y="547878"/>
                </a:cubicBezTo>
                <a:close/>
                <a:moveTo>
                  <a:pt x="2717292" y="237554"/>
                </a:moveTo>
                <a:cubicBezTo>
                  <a:pt x="2752154" y="274034"/>
                  <a:pt x="2769584" y="321183"/>
                  <a:pt x="2769584" y="378905"/>
                </a:cubicBezTo>
                <a:cubicBezTo>
                  <a:pt x="2769584" y="436626"/>
                  <a:pt x="2751201" y="486537"/>
                  <a:pt x="2714530" y="524542"/>
                </a:cubicBezTo>
                <a:cubicBezTo>
                  <a:pt x="2677859" y="562642"/>
                  <a:pt x="2629281" y="581692"/>
                  <a:pt x="2569083" y="581692"/>
                </a:cubicBezTo>
                <a:cubicBezTo>
                  <a:pt x="2508885" y="581692"/>
                  <a:pt x="2460498" y="563975"/>
                  <a:pt x="2424875" y="528447"/>
                </a:cubicBezTo>
                <a:cubicBezTo>
                  <a:pt x="2389251" y="493014"/>
                  <a:pt x="2371439" y="445199"/>
                  <a:pt x="2371439" y="385191"/>
                </a:cubicBezTo>
                <a:cubicBezTo>
                  <a:pt x="2371725" y="324422"/>
                  <a:pt x="2390489" y="275463"/>
                  <a:pt x="2428018" y="238411"/>
                </a:cubicBezTo>
                <a:cubicBezTo>
                  <a:pt x="2465451" y="201359"/>
                  <a:pt x="2514219" y="182785"/>
                  <a:pt x="2574227" y="182785"/>
                </a:cubicBezTo>
                <a:cubicBezTo>
                  <a:pt x="2634234" y="182785"/>
                  <a:pt x="2682431" y="200977"/>
                  <a:pt x="2717292" y="237458"/>
                </a:cubicBezTo>
                <a:close/>
                <a:moveTo>
                  <a:pt x="2678430" y="381191"/>
                </a:moveTo>
                <a:cubicBezTo>
                  <a:pt x="2678430" y="343281"/>
                  <a:pt x="2669096" y="312706"/>
                  <a:pt x="2650522" y="289655"/>
                </a:cubicBezTo>
                <a:cubicBezTo>
                  <a:pt x="2631948" y="266605"/>
                  <a:pt x="2605754" y="255079"/>
                  <a:pt x="2572036" y="255079"/>
                </a:cubicBezTo>
                <a:cubicBezTo>
                  <a:pt x="2538317" y="255079"/>
                  <a:pt x="2512219" y="266986"/>
                  <a:pt x="2492216" y="290798"/>
                </a:cubicBezTo>
                <a:cubicBezTo>
                  <a:pt x="2472214" y="314611"/>
                  <a:pt x="2462308" y="345472"/>
                  <a:pt x="2462308" y="383477"/>
                </a:cubicBezTo>
                <a:cubicBezTo>
                  <a:pt x="2462308" y="421481"/>
                  <a:pt x="2472214" y="453580"/>
                  <a:pt x="2491931" y="476155"/>
                </a:cubicBezTo>
                <a:cubicBezTo>
                  <a:pt x="2511647" y="498729"/>
                  <a:pt x="2538508" y="509969"/>
                  <a:pt x="2572512" y="509969"/>
                </a:cubicBezTo>
                <a:cubicBezTo>
                  <a:pt x="2606516" y="509969"/>
                  <a:pt x="2632329" y="498348"/>
                  <a:pt x="2650808" y="475012"/>
                </a:cubicBezTo>
                <a:cubicBezTo>
                  <a:pt x="2669286" y="451675"/>
                  <a:pt x="2678525" y="420434"/>
                  <a:pt x="2678525" y="381286"/>
                </a:cubicBezTo>
                <a:close/>
                <a:moveTo>
                  <a:pt x="3280410" y="494729"/>
                </a:moveTo>
                <a:cubicBezTo>
                  <a:pt x="3272028" y="500634"/>
                  <a:pt x="3264313" y="504920"/>
                  <a:pt x="3257360" y="507397"/>
                </a:cubicBezTo>
                <a:cubicBezTo>
                  <a:pt x="3250406" y="509873"/>
                  <a:pt x="3243453" y="511112"/>
                  <a:pt x="3236500" y="511112"/>
                </a:cubicBezTo>
                <a:cubicBezTo>
                  <a:pt x="3223070" y="511112"/>
                  <a:pt x="3212687" y="506730"/>
                  <a:pt x="3205258" y="497872"/>
                </a:cubicBezTo>
                <a:cubicBezTo>
                  <a:pt x="3197829" y="489109"/>
                  <a:pt x="3194114" y="475393"/>
                  <a:pt x="3194114" y="456724"/>
                </a:cubicBezTo>
                <a:lnTo>
                  <a:pt x="3194114" y="260985"/>
                </a:lnTo>
                <a:lnTo>
                  <a:pt x="3291269" y="260985"/>
                </a:lnTo>
                <a:lnTo>
                  <a:pt x="3291269" y="191738"/>
                </a:lnTo>
                <a:lnTo>
                  <a:pt x="3194114" y="191738"/>
                </a:lnTo>
                <a:lnTo>
                  <a:pt x="3194114" y="82677"/>
                </a:lnTo>
                <a:lnTo>
                  <a:pt x="3105150" y="98298"/>
                </a:lnTo>
                <a:lnTo>
                  <a:pt x="3105150" y="191643"/>
                </a:lnTo>
                <a:lnTo>
                  <a:pt x="2957227" y="191643"/>
                </a:lnTo>
                <a:lnTo>
                  <a:pt x="2957227" y="130969"/>
                </a:lnTo>
                <a:cubicBezTo>
                  <a:pt x="2957227" y="111157"/>
                  <a:pt x="2961513" y="96202"/>
                  <a:pt x="2970086" y="86297"/>
                </a:cubicBezTo>
                <a:cubicBezTo>
                  <a:pt x="2978658" y="76391"/>
                  <a:pt x="2990850" y="71438"/>
                  <a:pt x="3006757" y="71438"/>
                </a:cubicBezTo>
                <a:cubicBezTo>
                  <a:pt x="3014948" y="71438"/>
                  <a:pt x="3022473" y="72581"/>
                  <a:pt x="3029236" y="74962"/>
                </a:cubicBezTo>
                <a:cubicBezTo>
                  <a:pt x="3036094" y="77343"/>
                  <a:pt x="3042666" y="80581"/>
                  <a:pt x="3049143" y="84868"/>
                </a:cubicBezTo>
                <a:lnTo>
                  <a:pt x="3085624" y="20479"/>
                </a:lnTo>
                <a:cubicBezTo>
                  <a:pt x="3072479" y="13525"/>
                  <a:pt x="3059049" y="8382"/>
                  <a:pt x="3045429" y="5048"/>
                </a:cubicBezTo>
                <a:cubicBezTo>
                  <a:pt x="3031808" y="1715"/>
                  <a:pt x="3017615" y="0"/>
                  <a:pt x="3003042" y="0"/>
                </a:cubicBezTo>
                <a:cubicBezTo>
                  <a:pt x="2960370" y="0"/>
                  <a:pt x="2927318" y="11621"/>
                  <a:pt x="2903887" y="34957"/>
                </a:cubicBezTo>
                <a:cubicBezTo>
                  <a:pt x="2880455" y="58293"/>
                  <a:pt x="2868740" y="90011"/>
                  <a:pt x="2868740" y="130207"/>
                </a:cubicBezTo>
                <a:lnTo>
                  <a:pt x="2868740" y="191643"/>
                </a:lnTo>
                <a:lnTo>
                  <a:pt x="2803970" y="191643"/>
                </a:lnTo>
                <a:lnTo>
                  <a:pt x="2803970" y="260890"/>
                </a:lnTo>
                <a:lnTo>
                  <a:pt x="2868740" y="260890"/>
                </a:lnTo>
                <a:lnTo>
                  <a:pt x="2868740" y="572643"/>
                </a:lnTo>
                <a:lnTo>
                  <a:pt x="2957322" y="572643"/>
                </a:lnTo>
                <a:lnTo>
                  <a:pt x="2957322" y="260890"/>
                </a:lnTo>
                <a:lnTo>
                  <a:pt x="3105246" y="260890"/>
                </a:lnTo>
                <a:lnTo>
                  <a:pt x="3105246" y="469297"/>
                </a:lnTo>
                <a:cubicBezTo>
                  <a:pt x="3105246" y="505968"/>
                  <a:pt x="3114675" y="533876"/>
                  <a:pt x="3133535" y="553022"/>
                </a:cubicBezTo>
                <a:cubicBezTo>
                  <a:pt x="3152394" y="572167"/>
                  <a:pt x="3180588" y="581692"/>
                  <a:pt x="3218021" y="581692"/>
                </a:cubicBezTo>
                <a:cubicBezTo>
                  <a:pt x="3236405" y="581692"/>
                  <a:pt x="3253454" y="579311"/>
                  <a:pt x="3269171" y="574453"/>
                </a:cubicBezTo>
                <a:cubicBezTo>
                  <a:pt x="3284887" y="569595"/>
                  <a:pt x="3297841" y="563118"/>
                  <a:pt x="3308033" y="554926"/>
                </a:cubicBezTo>
                <a:lnTo>
                  <a:pt x="3280505" y="494633"/>
                </a:lnTo>
                <a:close/>
                <a:moveTo>
                  <a:pt x="301181" y="915543"/>
                </a:moveTo>
                <a:lnTo>
                  <a:pt x="497300" y="1449134"/>
                </a:lnTo>
                <a:lnTo>
                  <a:pt x="399860" y="1449134"/>
                </a:lnTo>
                <a:lnTo>
                  <a:pt x="354139" y="1324166"/>
                </a:lnTo>
                <a:lnTo>
                  <a:pt x="140970" y="1324166"/>
                </a:lnTo>
                <a:lnTo>
                  <a:pt x="97441" y="1449134"/>
                </a:lnTo>
                <a:lnTo>
                  <a:pt x="0" y="1449134"/>
                </a:lnTo>
                <a:lnTo>
                  <a:pt x="197930" y="915543"/>
                </a:lnTo>
                <a:lnTo>
                  <a:pt x="301371" y="915543"/>
                </a:lnTo>
                <a:close/>
                <a:moveTo>
                  <a:pt x="329851" y="1247108"/>
                </a:moveTo>
                <a:lnTo>
                  <a:pt x="257651" y="1037654"/>
                </a:lnTo>
                <a:cubicBezTo>
                  <a:pt x="255937" y="1032224"/>
                  <a:pt x="254318" y="1027271"/>
                  <a:pt x="252984" y="1022795"/>
                </a:cubicBezTo>
                <a:cubicBezTo>
                  <a:pt x="251651" y="1018318"/>
                  <a:pt x="250031" y="1012888"/>
                  <a:pt x="248317" y="1006412"/>
                </a:cubicBezTo>
                <a:lnTo>
                  <a:pt x="246126" y="1006412"/>
                </a:lnTo>
                <a:cubicBezTo>
                  <a:pt x="244412" y="1012317"/>
                  <a:pt x="242792" y="1017651"/>
                  <a:pt x="241459" y="1022223"/>
                </a:cubicBezTo>
                <a:cubicBezTo>
                  <a:pt x="240125" y="1026795"/>
                  <a:pt x="238411" y="1031938"/>
                  <a:pt x="236411" y="1037654"/>
                </a:cubicBezTo>
                <a:lnTo>
                  <a:pt x="164973" y="1247108"/>
                </a:lnTo>
                <a:lnTo>
                  <a:pt x="329756" y="1247108"/>
                </a:lnTo>
                <a:close/>
                <a:moveTo>
                  <a:pt x="557403" y="1449134"/>
                </a:moveTo>
                <a:lnTo>
                  <a:pt x="648557" y="1449134"/>
                </a:lnTo>
                <a:lnTo>
                  <a:pt x="648557" y="915543"/>
                </a:lnTo>
                <a:lnTo>
                  <a:pt x="557403" y="915543"/>
                </a:lnTo>
                <a:lnTo>
                  <a:pt x="557403" y="1449134"/>
                </a:lnTo>
                <a:close/>
                <a:moveTo>
                  <a:pt x="1271778" y="915543"/>
                </a:moveTo>
                <a:lnTo>
                  <a:pt x="883730" y="915543"/>
                </a:lnTo>
                <a:lnTo>
                  <a:pt x="883730" y="992600"/>
                </a:lnTo>
                <a:lnTo>
                  <a:pt x="1031843" y="992600"/>
                </a:lnTo>
                <a:lnTo>
                  <a:pt x="1031843" y="1449134"/>
                </a:lnTo>
                <a:lnTo>
                  <a:pt x="1122998" y="1449134"/>
                </a:lnTo>
                <a:lnTo>
                  <a:pt x="1122998" y="992600"/>
                </a:lnTo>
                <a:lnTo>
                  <a:pt x="1271778" y="992600"/>
                </a:lnTo>
                <a:lnTo>
                  <a:pt x="1271778" y="915543"/>
                </a:lnTo>
                <a:close/>
                <a:moveTo>
                  <a:pt x="1581340" y="1113854"/>
                </a:moveTo>
                <a:cubicBezTo>
                  <a:pt x="1616202" y="1150334"/>
                  <a:pt x="1633633" y="1197483"/>
                  <a:pt x="1633633" y="1255205"/>
                </a:cubicBezTo>
                <a:cubicBezTo>
                  <a:pt x="1633633" y="1312926"/>
                  <a:pt x="1615250" y="1362837"/>
                  <a:pt x="1578578" y="1400842"/>
                </a:cubicBezTo>
                <a:cubicBezTo>
                  <a:pt x="1541812" y="1438942"/>
                  <a:pt x="1493330" y="1457992"/>
                  <a:pt x="1433132" y="1457992"/>
                </a:cubicBezTo>
                <a:cubicBezTo>
                  <a:pt x="1372934" y="1457992"/>
                  <a:pt x="1324547" y="1440275"/>
                  <a:pt x="1288923" y="1404747"/>
                </a:cubicBezTo>
                <a:cubicBezTo>
                  <a:pt x="1253300" y="1369314"/>
                  <a:pt x="1235488" y="1321499"/>
                  <a:pt x="1235488" y="1261491"/>
                </a:cubicBezTo>
                <a:cubicBezTo>
                  <a:pt x="1235774" y="1200722"/>
                  <a:pt x="1254538" y="1151763"/>
                  <a:pt x="1292066" y="1114711"/>
                </a:cubicBezTo>
                <a:cubicBezTo>
                  <a:pt x="1329500" y="1077659"/>
                  <a:pt x="1378268" y="1059085"/>
                  <a:pt x="1438275" y="1059085"/>
                </a:cubicBezTo>
                <a:cubicBezTo>
                  <a:pt x="1498283" y="1059085"/>
                  <a:pt x="1546479" y="1077278"/>
                  <a:pt x="1581340" y="1113758"/>
                </a:cubicBezTo>
                <a:close/>
                <a:moveTo>
                  <a:pt x="1542479" y="1257491"/>
                </a:moveTo>
                <a:cubicBezTo>
                  <a:pt x="1542479" y="1219581"/>
                  <a:pt x="1533144" y="1189006"/>
                  <a:pt x="1514570" y="1165955"/>
                </a:cubicBezTo>
                <a:cubicBezTo>
                  <a:pt x="1495997" y="1142905"/>
                  <a:pt x="1469803" y="1131380"/>
                  <a:pt x="1436084" y="1131380"/>
                </a:cubicBezTo>
                <a:cubicBezTo>
                  <a:pt x="1402366" y="1131380"/>
                  <a:pt x="1376267" y="1143286"/>
                  <a:pt x="1356265" y="1167098"/>
                </a:cubicBezTo>
                <a:cubicBezTo>
                  <a:pt x="1336262" y="1190911"/>
                  <a:pt x="1326356" y="1221772"/>
                  <a:pt x="1326356" y="1259777"/>
                </a:cubicBezTo>
                <a:cubicBezTo>
                  <a:pt x="1326356" y="1297781"/>
                  <a:pt x="1336262" y="1329881"/>
                  <a:pt x="1355979" y="1352455"/>
                </a:cubicBezTo>
                <a:cubicBezTo>
                  <a:pt x="1375696" y="1375029"/>
                  <a:pt x="1402556" y="1386269"/>
                  <a:pt x="1436561" y="1386269"/>
                </a:cubicBezTo>
                <a:cubicBezTo>
                  <a:pt x="1470565" y="1386269"/>
                  <a:pt x="1496378" y="1374648"/>
                  <a:pt x="1514856" y="1351312"/>
                </a:cubicBezTo>
                <a:cubicBezTo>
                  <a:pt x="1533335" y="1327976"/>
                  <a:pt x="1542574" y="1296734"/>
                  <a:pt x="1542574" y="1257586"/>
                </a:cubicBezTo>
                <a:close/>
                <a:moveTo>
                  <a:pt x="1951577" y="1285399"/>
                </a:moveTo>
                <a:cubicBezTo>
                  <a:pt x="1951577" y="1314450"/>
                  <a:pt x="1943290" y="1338453"/>
                  <a:pt x="1926622" y="1357598"/>
                </a:cubicBezTo>
                <a:cubicBezTo>
                  <a:pt x="1910048" y="1376744"/>
                  <a:pt x="1888522" y="1386269"/>
                  <a:pt x="1862233" y="1386269"/>
                </a:cubicBezTo>
                <a:cubicBezTo>
                  <a:pt x="1835944" y="1386269"/>
                  <a:pt x="1817465" y="1378268"/>
                  <a:pt x="1805273" y="1362266"/>
                </a:cubicBezTo>
                <a:cubicBezTo>
                  <a:pt x="1793081" y="1346264"/>
                  <a:pt x="1787081" y="1322356"/>
                  <a:pt x="1787081" y="1290638"/>
                </a:cubicBezTo>
                <a:lnTo>
                  <a:pt x="1787081" y="1068134"/>
                </a:lnTo>
                <a:lnTo>
                  <a:pt x="1698498" y="1068134"/>
                </a:lnTo>
                <a:lnTo>
                  <a:pt x="1698498" y="1302544"/>
                </a:lnTo>
                <a:cubicBezTo>
                  <a:pt x="1698498" y="1353407"/>
                  <a:pt x="1709833" y="1391984"/>
                  <a:pt x="1732502" y="1418463"/>
                </a:cubicBezTo>
                <a:cubicBezTo>
                  <a:pt x="1755172" y="1444943"/>
                  <a:pt x="1788890" y="1458087"/>
                  <a:pt x="1833563" y="1458087"/>
                </a:cubicBezTo>
                <a:cubicBezTo>
                  <a:pt x="1856423" y="1458087"/>
                  <a:pt x="1878425" y="1452563"/>
                  <a:pt x="1899571" y="1441514"/>
                </a:cubicBezTo>
                <a:cubicBezTo>
                  <a:pt x="1920716" y="1430465"/>
                  <a:pt x="1937480" y="1415796"/>
                  <a:pt x="1949577" y="1397413"/>
                </a:cubicBezTo>
                <a:lnTo>
                  <a:pt x="1951482" y="1397413"/>
                </a:lnTo>
                <a:lnTo>
                  <a:pt x="1951482" y="1449134"/>
                </a:lnTo>
                <a:lnTo>
                  <a:pt x="2040446" y="1449134"/>
                </a:lnTo>
                <a:lnTo>
                  <a:pt x="2040446" y="1068134"/>
                </a:lnTo>
                <a:lnTo>
                  <a:pt x="1951482" y="1068134"/>
                </a:lnTo>
                <a:lnTo>
                  <a:pt x="1951482" y="1285399"/>
                </a:lnTo>
                <a:close/>
                <a:moveTo>
                  <a:pt x="2326767" y="1061466"/>
                </a:moveTo>
                <a:cubicBezTo>
                  <a:pt x="2303907" y="1061466"/>
                  <a:pt x="2283809" y="1067943"/>
                  <a:pt x="2266474" y="1080992"/>
                </a:cubicBezTo>
                <a:cubicBezTo>
                  <a:pt x="2249138" y="1094042"/>
                  <a:pt x="2235994" y="1112711"/>
                  <a:pt x="2227040" y="1136999"/>
                </a:cubicBezTo>
                <a:lnTo>
                  <a:pt x="2225516" y="1136999"/>
                </a:lnTo>
                <a:lnTo>
                  <a:pt x="2225516" y="1068134"/>
                </a:lnTo>
                <a:lnTo>
                  <a:pt x="2136553" y="1068134"/>
                </a:lnTo>
                <a:lnTo>
                  <a:pt x="2136553" y="1449134"/>
                </a:lnTo>
                <a:lnTo>
                  <a:pt x="2225516" y="1449134"/>
                </a:lnTo>
                <a:lnTo>
                  <a:pt x="2225516" y="1260824"/>
                </a:lnTo>
                <a:cubicBezTo>
                  <a:pt x="2225516" y="1224344"/>
                  <a:pt x="2233422" y="1195007"/>
                  <a:pt x="2249138" y="1172623"/>
                </a:cubicBezTo>
                <a:cubicBezTo>
                  <a:pt x="2264855" y="1150334"/>
                  <a:pt x="2285524" y="1139095"/>
                  <a:pt x="2311051" y="1139095"/>
                </a:cubicBezTo>
                <a:cubicBezTo>
                  <a:pt x="2319242" y="1139095"/>
                  <a:pt x="2326958" y="1139857"/>
                  <a:pt x="2334292" y="1141476"/>
                </a:cubicBezTo>
                <a:cubicBezTo>
                  <a:pt x="2341626" y="1143095"/>
                  <a:pt x="2348865" y="1145286"/>
                  <a:pt x="2356104" y="1147953"/>
                </a:cubicBezTo>
                <a:lnTo>
                  <a:pt x="2379917" y="1072039"/>
                </a:lnTo>
                <a:cubicBezTo>
                  <a:pt x="2370487" y="1067848"/>
                  <a:pt x="2361724" y="1064990"/>
                  <a:pt x="2353532" y="1063466"/>
                </a:cubicBezTo>
                <a:cubicBezTo>
                  <a:pt x="2345341" y="1061942"/>
                  <a:pt x="2336387" y="1061276"/>
                  <a:pt x="2326767" y="1061276"/>
                </a:cubicBezTo>
                <a:close/>
              </a:path>
            </a:pathLst>
          </a:custGeom>
          <a:gradFill>
            <a:gsLst>
              <a:gs pos="0">
                <a:srgbClr val="4D3677"/>
              </a:gs>
              <a:gs pos="72000">
                <a:srgbClr val="8661C5"/>
              </a:gs>
            </a:gsLst>
            <a:lin ang="2700000" scaled="0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6506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44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7450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3124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3349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22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 baseline="0">
                <a:latin typeface="Segoe Sans Display Semibold" pitchFamily="2" charset="0"/>
                <a:cs typeface="Segoe UI" panose="020B050204020402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5021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aseline="0">
                <a:latin typeface="Segoe Sans Display Semilight" pitchFamily="2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246303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595485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092067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542384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9668AE-5CD6-D782-C7B5-872E7248B9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425780"/>
            <a:ext cx="5577840" cy="1107996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rgbClr val="4D3677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Sans Display Semibold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rgbClr val="091F2C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4B2684EB-34E2-E67F-1ABA-8374FB1B88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10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276719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427209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353066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432148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252540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788433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4220839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671486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667403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068701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Segoe Sans Display Semibold" pitchFamily="2" charset="0"/>
                <a:cs typeface="Segoe Sans Display Semibold" pitchFamily="2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755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212680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0289286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273682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93560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212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35235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503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314134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06503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2532033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355928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216955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1A31B0-DA79-E282-BD21-42CF3B67D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FFFFFF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364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9343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091F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5AB3C7-DD87-C9B0-751D-F81E1404C8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354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67845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5024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5174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8323804-04F5-0689-F4EB-9B385798B3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900892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575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A3444C6A-9A07-13A3-4FA2-E7F1111606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84965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baseline="0" dirty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18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470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 baseline="0">
                <a:latin typeface="Segoe Sans Display Semilight" pitchFamily="2" charset="0"/>
              </a:defRPr>
            </a:lvl1pPr>
            <a:lvl2pPr>
              <a:defRPr sz="2800" baseline="0">
                <a:latin typeface="Segoe Sans Display Semilight" pitchFamily="2" charset="0"/>
              </a:defRPr>
            </a:lvl2pPr>
            <a:lvl3pPr>
              <a:defRPr sz="2400" baseline="0">
                <a:latin typeface="Segoe Sans Display Semilight" pitchFamily="2" charset="0"/>
              </a:defRPr>
            </a:lvl3pPr>
            <a:lvl4pPr>
              <a:defRPr sz="2000" baseline="0">
                <a:latin typeface="Segoe Sans Display Semilight" pitchFamily="2" charset="0"/>
              </a:defRPr>
            </a:lvl4pPr>
            <a:lvl5pPr>
              <a:defRPr sz="180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704217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30C24-163F-15BF-3D01-A8CA8BF26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75772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457432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817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2765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546868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3">
            <a:extLst>
              <a:ext uri="{96DAC541-7B7A-43D3-8B79-37D633B846F1}">
                <asvg:svgBlip xmlns:asvg="http://schemas.microsoft.com/office/drawing/2016/SVG/main" r:embed="rId54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4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782" r:id="rId1"/>
    <p:sldLayoutId id="2147495783" r:id="rId2"/>
    <p:sldLayoutId id="2147495784" r:id="rId3"/>
    <p:sldLayoutId id="2147495785" r:id="rId4"/>
    <p:sldLayoutId id="2147495786" r:id="rId5"/>
    <p:sldLayoutId id="2147495787" r:id="rId6"/>
    <p:sldLayoutId id="2147495788" r:id="rId7"/>
    <p:sldLayoutId id="2147495789" r:id="rId8"/>
    <p:sldLayoutId id="2147495790" r:id="rId9"/>
    <p:sldLayoutId id="2147495791" r:id="rId10"/>
    <p:sldLayoutId id="2147495792" r:id="rId11"/>
    <p:sldLayoutId id="2147495793" r:id="rId12"/>
    <p:sldLayoutId id="2147495794" r:id="rId13"/>
    <p:sldLayoutId id="2147495795" r:id="rId14"/>
    <p:sldLayoutId id="2147495796" r:id="rId15"/>
    <p:sldLayoutId id="2147495797" r:id="rId16"/>
    <p:sldLayoutId id="2147495798" r:id="rId17"/>
    <p:sldLayoutId id="2147495799" r:id="rId18"/>
    <p:sldLayoutId id="2147495800" r:id="rId19"/>
    <p:sldLayoutId id="2147495801" r:id="rId20"/>
    <p:sldLayoutId id="2147495802" r:id="rId21"/>
    <p:sldLayoutId id="2147495803" r:id="rId22"/>
    <p:sldLayoutId id="2147495804" r:id="rId23"/>
    <p:sldLayoutId id="2147495805" r:id="rId24"/>
    <p:sldLayoutId id="2147495806" r:id="rId25"/>
    <p:sldLayoutId id="2147495807" r:id="rId26"/>
    <p:sldLayoutId id="2147495808" r:id="rId27"/>
    <p:sldLayoutId id="2147495809" r:id="rId28"/>
    <p:sldLayoutId id="2147495810" r:id="rId29"/>
    <p:sldLayoutId id="2147495811" r:id="rId30"/>
    <p:sldLayoutId id="2147495812" r:id="rId31"/>
    <p:sldLayoutId id="2147495813" r:id="rId32"/>
    <p:sldLayoutId id="2147495814" r:id="rId33"/>
    <p:sldLayoutId id="2147495815" r:id="rId34"/>
    <p:sldLayoutId id="2147495816" r:id="rId35"/>
    <p:sldLayoutId id="2147495817" r:id="rId36"/>
    <p:sldLayoutId id="2147495818" r:id="rId37"/>
    <p:sldLayoutId id="2147495819" r:id="rId38"/>
    <p:sldLayoutId id="2147495820" r:id="rId39"/>
    <p:sldLayoutId id="2147495821" r:id="rId40"/>
    <p:sldLayoutId id="2147495822" r:id="rId41"/>
    <p:sldLayoutId id="2147495823" r:id="rId42"/>
    <p:sldLayoutId id="2147495824" r:id="rId43"/>
    <p:sldLayoutId id="2147495825" r:id="rId44"/>
    <p:sldLayoutId id="2147495826" r:id="rId45"/>
    <p:sldLayoutId id="2147495831" r:id="rId46"/>
    <p:sldLayoutId id="2147495832" r:id="rId47"/>
    <p:sldLayoutId id="2147495827" r:id="rId48"/>
    <p:sldLayoutId id="2147495828" r:id="rId49"/>
    <p:sldLayoutId id="2147495829" r:id="rId50"/>
    <p:sldLayoutId id="2147495830" r:id="rId51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Segoe Sans Display Semibold" pitchFamily="2" charset="0"/>
          <a:ea typeface="Pretendard SemiBold" panose="02000703000000020004" pitchFamily="50" charset="-127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198" y="2302670"/>
            <a:ext cx="6480000" cy="1231106"/>
          </a:xfrm>
        </p:spPr>
        <p:txBody>
          <a:bodyPr/>
          <a:lstStyle/>
          <a:p>
            <a:r>
              <a:rPr lang="en-AU" altLang="ko-KR" dirty="0"/>
              <a:t>STEP 01:</a:t>
            </a:r>
            <a:br>
              <a:rPr lang="en-AU" altLang="ko-KR" dirty="0"/>
            </a:br>
            <a:r>
              <a:rPr lang="ko-KR" altLang="en-US" dirty="0"/>
              <a:t>단일 에이전트 개발하기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3962401"/>
            <a:ext cx="5577840" cy="276999"/>
          </a:xfrm>
        </p:spPr>
        <p:txBody>
          <a:bodyPr/>
          <a:lstStyle/>
          <a:p>
            <a:r>
              <a:rPr lang="en-US" altLang="ko-KR" dirty="0"/>
              <a:t>Microsoft Agent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7853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46929D-81DE-FAA5-8B80-FA39A163A8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6552" y="2921168"/>
            <a:ext cx="11995447" cy="1015663"/>
          </a:xfrm>
        </p:spPr>
        <p:txBody>
          <a:bodyPr/>
          <a:lstStyle/>
          <a:p>
            <a:pPr algn="l"/>
            <a:r>
              <a:rPr lang="en-US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IChatClient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client = </a:t>
            </a:r>
            <a:r>
              <a:rPr lang="en-US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ClientFactory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/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99027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18B61-1E8C-138E-C0F1-A55A60243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9FBD6C-7CFD-B9C3-158D-910C7EE9A5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6552" y="2921168"/>
            <a:ext cx="11995447" cy="1015663"/>
          </a:xfrm>
        </p:spPr>
        <p:txBody>
          <a:bodyPr/>
          <a:lstStyle/>
          <a:p>
            <a:pPr algn="l"/>
            <a:r>
              <a:rPr lang="en-US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IChatClient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client = </a:t>
            </a:r>
            <a:r>
              <a:rPr lang="en-US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ClientFactory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/>
            <a:r>
              <a:rPr lang="en-US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response = </a:t>
            </a:r>
            <a:r>
              <a:rPr lang="en-US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await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client.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GetResponseAsync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prompt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8612554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25A3D-E94A-A401-F24C-C92ABD70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단일 에이전트 개발하기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75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7E21A-4B83-6F23-6359-C4CB6553F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59F9B7C-66E4-9969-B10A-F7EAE4D64FAE}"/>
              </a:ext>
            </a:extLst>
          </p:cNvPr>
          <p:cNvGrpSpPr/>
          <p:nvPr/>
        </p:nvGrpSpPr>
        <p:grpSpPr>
          <a:xfrm>
            <a:off x="1614838" y="2567666"/>
            <a:ext cx="8946554" cy="2918838"/>
            <a:chOff x="1275223" y="1169173"/>
            <a:chExt cx="8946554" cy="2918838"/>
          </a:xfrm>
        </p:grpSpPr>
        <p:sp>
          <p:nvSpPr>
            <p:cNvPr id="4" name="Rectangle: Rounded Corners 2">
              <a:extLst>
                <a:ext uri="{FF2B5EF4-FFF2-40B4-BE49-F238E27FC236}">
                  <a16:creationId xmlns:a16="http://schemas.microsoft.com/office/drawing/2014/main" id="{A5C6AF5F-B646-4B2D-4D6B-A96EFA30096A}"/>
                </a:ext>
              </a:extLst>
            </p:cNvPr>
            <p:cNvSpPr/>
            <p:nvPr/>
          </p:nvSpPr>
          <p:spPr bwMode="auto">
            <a:xfrm>
              <a:off x="1396707" y="1169173"/>
              <a:ext cx="3789336" cy="2259827"/>
            </a:xfrm>
            <a:prstGeom prst="roundRect">
              <a:avLst>
                <a:gd name="adj" fmla="val 5377"/>
              </a:avLst>
            </a:prstGeom>
            <a:solidFill>
              <a:srgbClr val="FFFFFF"/>
            </a:solidFill>
            <a:ln w="19050">
              <a:gradFill flip="none" rotWithShape="1"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225B61"/>
                </a:solidFill>
                <a:effectLst/>
                <a:uLnTx/>
                <a:uFillTx/>
                <a:latin typeface="Segoe Sans Text Semibold" pitchFamily="2" charset="0"/>
                <a:ea typeface="+mn-ea"/>
                <a:cs typeface="Segoe Sans Text Semibold" pitchFamily="2" charset="0"/>
              </a:endParaRPr>
            </a:p>
          </p:txBody>
        </p:sp>
        <p:sp>
          <p:nvSpPr>
            <p:cNvPr id="5" name="Rectangle: Rounded Corners 3">
              <a:extLst>
                <a:ext uri="{FF2B5EF4-FFF2-40B4-BE49-F238E27FC236}">
                  <a16:creationId xmlns:a16="http://schemas.microsoft.com/office/drawing/2014/main" id="{AA52B5F0-8919-10A1-4EB7-7D264687D565}"/>
                </a:ext>
              </a:extLst>
            </p:cNvPr>
            <p:cNvSpPr/>
            <p:nvPr/>
          </p:nvSpPr>
          <p:spPr bwMode="auto">
            <a:xfrm>
              <a:off x="6310957" y="1169173"/>
              <a:ext cx="3789336" cy="2259827"/>
            </a:xfrm>
            <a:prstGeom prst="roundRect">
              <a:avLst>
                <a:gd name="adj" fmla="val 4302"/>
              </a:avLst>
            </a:prstGeom>
            <a:solidFill>
              <a:schemeClr val="bg1"/>
            </a:solidFill>
            <a:ln w="19050">
              <a:gradFill flip="none" rotWithShape="1">
                <a:gsLst>
                  <a:gs pos="0">
                    <a:schemeClr val="accent6"/>
                  </a:gs>
                  <a:gs pos="100000">
                    <a:schemeClr val="tx2"/>
                  </a:gs>
                </a:gsLst>
                <a:lin ang="2700000" scaled="1"/>
                <a:tileRect/>
              </a:gra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Sans Text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844B942-2AEB-D992-9386-5F4FBE8A5970}"/>
                </a:ext>
              </a:extLst>
            </p:cNvPr>
            <p:cNvSpPr txBox="1"/>
            <p:nvPr/>
          </p:nvSpPr>
          <p:spPr>
            <a:xfrm flipH="1">
              <a:off x="1275223" y="1361004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Semantic Kernel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EFC1CA4-7478-526B-1E01-C1AC59F21DCE}"/>
                </a:ext>
              </a:extLst>
            </p:cNvPr>
            <p:cNvSpPr txBox="1"/>
            <p:nvPr/>
          </p:nvSpPr>
          <p:spPr>
            <a:xfrm flipH="1">
              <a:off x="6189472" y="1338970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AutoGen</a:t>
              </a: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BF75A9-466A-5F03-0D89-3D478FED8F4D}"/>
                </a:ext>
              </a:extLst>
            </p:cNvPr>
            <p:cNvSpPr txBox="1"/>
            <p:nvPr/>
          </p:nvSpPr>
          <p:spPr>
            <a:xfrm>
              <a:off x="1567096" y="2041685"/>
              <a:ext cx="3448558" cy="115416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Full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 SDK designed to build AI agents with ease, excellent for single agents and can be extended for multi-agents with integrations to </a:t>
              </a:r>
              <a:r>
                <a:rPr kumimoji="0" lang="en-US" sz="1500" b="0" i="0" u="none" strike="noStrike" kern="1200" cap="none" spc="0" normalizeH="0" baseline="0" noProof="0" err="1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AutoGen</a:t>
              </a: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  <a:cs typeface="Segoe UI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BFFA29C-76B2-E97A-B77F-C943CA917F1D}"/>
                </a:ext>
              </a:extLst>
            </p:cNvPr>
            <p:cNvSpPr txBox="1"/>
            <p:nvPr/>
          </p:nvSpPr>
          <p:spPr>
            <a:xfrm>
              <a:off x="6481345" y="2010519"/>
              <a:ext cx="3448558" cy="207749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Powerful 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multi-agent research framework with pre-built conversation orchestration patterns for handling complex agent systems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pic>
          <p:nvPicPr>
            <p:cNvPr id="10" name="Picture 4" descr="Semantic Kernel's new icon and the art of teamwork ...">
              <a:extLst>
                <a:ext uri="{FF2B5EF4-FFF2-40B4-BE49-F238E27FC236}">
                  <a16:creationId xmlns:a16="http://schemas.microsoft.com/office/drawing/2014/main" id="{ED276C21-AB7D-DF4C-1147-44BAC39EE9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7096" y="1361004"/>
              <a:ext cx="497530" cy="497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AutoGen - Reviews, Pros &amp; Cons | Companies using AutoGen">
              <a:extLst>
                <a:ext uri="{FF2B5EF4-FFF2-40B4-BE49-F238E27FC236}">
                  <a16:creationId xmlns:a16="http://schemas.microsoft.com/office/drawing/2014/main" id="{3E65009A-3E67-320D-4BEB-1F41E1F6B0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2312" y="1367620"/>
              <a:ext cx="421091" cy="421091"/>
            </a:xfrm>
            <a:prstGeom prst="roundRect">
              <a:avLst>
                <a:gd name="adj" fmla="val 10381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C319144-103D-9386-C853-15BA9C6967E9}"/>
              </a:ext>
            </a:extLst>
          </p:cNvPr>
          <p:cNvGrpSpPr/>
          <p:nvPr/>
        </p:nvGrpSpPr>
        <p:grpSpPr>
          <a:xfrm>
            <a:off x="10006959" y="4667386"/>
            <a:ext cx="320214" cy="320214"/>
            <a:chOff x="10246651" y="4517738"/>
            <a:chExt cx="320214" cy="32021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4365896-352E-D33B-DC84-EBE0E22887CF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4" name="Picture 13" descr="Python (programming language) - Wikipedia">
              <a:extLst>
                <a:ext uri="{FF2B5EF4-FFF2-40B4-BE49-F238E27FC236}">
                  <a16:creationId xmlns:a16="http://schemas.microsoft.com/office/drawing/2014/main" id="{05B1A955-88A8-FD77-D179-4DE4E50FBE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114D9CC-C357-E356-6831-F66C353E6AA4}"/>
              </a:ext>
            </a:extLst>
          </p:cNvPr>
          <p:cNvGrpSpPr/>
          <p:nvPr/>
        </p:nvGrpSpPr>
        <p:grpSpPr>
          <a:xfrm>
            <a:off x="9660005" y="4673461"/>
            <a:ext cx="320214" cy="320214"/>
            <a:chOff x="10945366" y="4517738"/>
            <a:chExt cx="320214" cy="320214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8812568-3FEC-7DDA-CC4E-19C8BADBD159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0E749E6F-51A7-8F57-AF5A-7861073C6C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E1FCA41-4CD1-528C-54D8-AB30BE3B30B4}"/>
              </a:ext>
            </a:extLst>
          </p:cNvPr>
          <p:cNvGrpSpPr/>
          <p:nvPr/>
        </p:nvGrpSpPr>
        <p:grpSpPr>
          <a:xfrm>
            <a:off x="4388001" y="4639034"/>
            <a:ext cx="320214" cy="320214"/>
            <a:chOff x="10246651" y="4517738"/>
            <a:chExt cx="320214" cy="32021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246C90E-BDA0-5C10-306F-127B1C87F7AF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0" name="Picture 6" descr="Python (programming language) - Wikipedia">
              <a:extLst>
                <a:ext uri="{FF2B5EF4-FFF2-40B4-BE49-F238E27FC236}">
                  <a16:creationId xmlns:a16="http://schemas.microsoft.com/office/drawing/2014/main" id="{CCBCA923-F03E-DC5D-3BC8-48EF145890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FD8AC6D-72CD-CE7F-CFFA-67B8DB9FF148}"/>
              </a:ext>
            </a:extLst>
          </p:cNvPr>
          <p:cNvGrpSpPr/>
          <p:nvPr/>
        </p:nvGrpSpPr>
        <p:grpSpPr>
          <a:xfrm>
            <a:off x="4711948" y="4611656"/>
            <a:ext cx="374971" cy="374971"/>
            <a:chOff x="10570598" y="4492224"/>
            <a:chExt cx="374971" cy="37497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1469433-18D6-098F-CA38-ED6781A1BD02}"/>
                </a:ext>
              </a:extLst>
            </p:cNvPr>
            <p:cNvSpPr/>
            <p:nvPr/>
          </p:nvSpPr>
          <p:spPr>
            <a:xfrm>
              <a:off x="10597645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314FF027-8987-9EDF-6D20-7B427BDE5D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70598" y="4492224"/>
              <a:ext cx="374971" cy="3749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4CDA821-39FE-27FF-EEB7-872760DA2B2A}"/>
              </a:ext>
            </a:extLst>
          </p:cNvPr>
          <p:cNvGrpSpPr/>
          <p:nvPr/>
        </p:nvGrpSpPr>
        <p:grpSpPr>
          <a:xfrm>
            <a:off x="5086716" y="4639034"/>
            <a:ext cx="320214" cy="320214"/>
            <a:chOff x="10945366" y="4517738"/>
            <a:chExt cx="320214" cy="32021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B956755-4537-7722-779D-282681DFAC7A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F02B981D-6588-04A0-3E94-A6D3C5BA353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Plus Sign 22">
            <a:extLst>
              <a:ext uri="{FF2B5EF4-FFF2-40B4-BE49-F238E27FC236}">
                <a16:creationId xmlns:a16="http://schemas.microsoft.com/office/drawing/2014/main" id="{1EFA3F65-AD5F-8936-1F8D-730351E97D05}"/>
              </a:ext>
            </a:extLst>
          </p:cNvPr>
          <p:cNvSpPr/>
          <p:nvPr/>
        </p:nvSpPr>
        <p:spPr bwMode="auto">
          <a:xfrm>
            <a:off x="5768627" y="3420201"/>
            <a:ext cx="687501" cy="682738"/>
          </a:xfrm>
          <a:prstGeom prst="mathPlu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: Rounded Corners 23">
            <a:extLst>
              <a:ext uri="{FF2B5EF4-FFF2-40B4-BE49-F238E27FC236}">
                <a16:creationId xmlns:a16="http://schemas.microsoft.com/office/drawing/2014/main" id="{261EE2B7-DA0F-6D42-176C-1FD826CFE338}"/>
              </a:ext>
            </a:extLst>
          </p:cNvPr>
          <p:cNvSpPr/>
          <p:nvPr/>
        </p:nvSpPr>
        <p:spPr bwMode="auto">
          <a:xfrm>
            <a:off x="1267426" y="1573306"/>
            <a:ext cx="9657148" cy="4114800"/>
          </a:xfrm>
          <a:prstGeom prst="roundRect">
            <a:avLst>
              <a:gd name="adj" fmla="val 5377"/>
            </a:avLst>
          </a:prstGeom>
          <a:noFill/>
          <a:ln w="19050">
            <a:gradFill flip="none" rotWithShape="1"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err="1">
              <a:ln>
                <a:noFill/>
              </a:ln>
              <a:solidFill>
                <a:srgbClr val="225B61"/>
              </a:solidFill>
              <a:effectLst/>
              <a:uLnTx/>
              <a:uFillTx/>
              <a:latin typeface="Segoe Sans Text Semibold" pitchFamily="2" charset="0"/>
              <a:ea typeface="+mn-ea"/>
              <a:cs typeface="Segoe Sans Text Semibol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981208-7F3C-BA71-7456-7F3F7B8F76E2}"/>
              </a:ext>
            </a:extLst>
          </p:cNvPr>
          <p:cNvSpPr txBox="1"/>
          <p:nvPr/>
        </p:nvSpPr>
        <p:spPr>
          <a:xfrm flipH="1">
            <a:off x="4096224" y="1786506"/>
            <a:ext cx="4032305" cy="682738"/>
          </a:xfrm>
          <a:prstGeom prst="rect">
            <a:avLst/>
          </a:prstGeom>
          <a:noFill/>
        </p:spPr>
        <p:txBody>
          <a:bodyPr wrap="square" lIns="0" tIns="0" rIns="0" bIns="256032" rtlCol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Microsoft Agent Framework</a:t>
            </a:r>
          </a:p>
        </p:txBody>
      </p:sp>
      <p:sp>
        <p:nvSpPr>
          <p:cNvPr id="31" name="Title 30">
            <a:extLst>
              <a:ext uri="{FF2B5EF4-FFF2-40B4-BE49-F238E27FC236}">
                <a16:creationId xmlns:a16="http://schemas.microsoft.com/office/drawing/2014/main" id="{4E440796-C248-64BF-8415-722B3B157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7657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115D98-2AB3-A07F-625C-84B77EBA1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47D169-0C4D-8388-2C47-001DAFE970E8}"/>
              </a:ext>
            </a:extLst>
          </p:cNvPr>
          <p:cNvGrpSpPr/>
          <p:nvPr/>
        </p:nvGrpSpPr>
        <p:grpSpPr>
          <a:xfrm>
            <a:off x="1614838" y="2567666"/>
            <a:ext cx="8946554" cy="2918838"/>
            <a:chOff x="1275223" y="1169173"/>
            <a:chExt cx="8946554" cy="2918838"/>
          </a:xfrm>
        </p:grpSpPr>
        <p:sp>
          <p:nvSpPr>
            <p:cNvPr id="4" name="Rectangle: Rounded Corners 2">
              <a:extLst>
                <a:ext uri="{FF2B5EF4-FFF2-40B4-BE49-F238E27FC236}">
                  <a16:creationId xmlns:a16="http://schemas.microsoft.com/office/drawing/2014/main" id="{4C206742-EC43-F914-9D20-A1EB8F8310E1}"/>
                </a:ext>
              </a:extLst>
            </p:cNvPr>
            <p:cNvSpPr/>
            <p:nvPr/>
          </p:nvSpPr>
          <p:spPr bwMode="auto">
            <a:xfrm>
              <a:off x="1396707" y="1169173"/>
              <a:ext cx="3789336" cy="2259827"/>
            </a:xfrm>
            <a:prstGeom prst="roundRect">
              <a:avLst>
                <a:gd name="adj" fmla="val 5377"/>
              </a:avLst>
            </a:prstGeom>
            <a:solidFill>
              <a:srgbClr val="FFFFFF"/>
            </a:solidFill>
            <a:ln w="19050">
              <a:gradFill flip="none" rotWithShape="1"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225B61"/>
                </a:solidFill>
                <a:effectLst/>
                <a:uLnTx/>
                <a:uFillTx/>
                <a:latin typeface="Segoe Sans Text Semibold" pitchFamily="2" charset="0"/>
                <a:ea typeface="+mn-ea"/>
                <a:cs typeface="Segoe Sans Text Semibold" pitchFamily="2" charset="0"/>
              </a:endParaRPr>
            </a:p>
          </p:txBody>
        </p:sp>
        <p:sp>
          <p:nvSpPr>
            <p:cNvPr id="5" name="Rectangle: Rounded Corners 3">
              <a:extLst>
                <a:ext uri="{FF2B5EF4-FFF2-40B4-BE49-F238E27FC236}">
                  <a16:creationId xmlns:a16="http://schemas.microsoft.com/office/drawing/2014/main" id="{24CCD87D-84CA-79A8-DFFA-079BB033787F}"/>
                </a:ext>
              </a:extLst>
            </p:cNvPr>
            <p:cNvSpPr/>
            <p:nvPr/>
          </p:nvSpPr>
          <p:spPr bwMode="auto">
            <a:xfrm>
              <a:off x="6310957" y="1169173"/>
              <a:ext cx="3789336" cy="2259827"/>
            </a:xfrm>
            <a:prstGeom prst="roundRect">
              <a:avLst>
                <a:gd name="adj" fmla="val 4302"/>
              </a:avLst>
            </a:prstGeom>
            <a:solidFill>
              <a:schemeClr val="bg1"/>
            </a:solidFill>
            <a:ln w="19050">
              <a:gradFill flip="none" rotWithShape="1">
                <a:gsLst>
                  <a:gs pos="0">
                    <a:schemeClr val="accent6"/>
                  </a:gs>
                  <a:gs pos="100000">
                    <a:schemeClr val="tx2"/>
                  </a:gs>
                </a:gsLst>
                <a:lin ang="2700000" scaled="1"/>
                <a:tileRect/>
              </a:gra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Sans Text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238B394-D601-2114-53E0-CB2B4CE79D50}"/>
                </a:ext>
              </a:extLst>
            </p:cNvPr>
            <p:cNvSpPr txBox="1"/>
            <p:nvPr/>
          </p:nvSpPr>
          <p:spPr>
            <a:xfrm flipH="1">
              <a:off x="1275223" y="1361004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Semantic Kernel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3696E0-067D-EE5F-4F6A-188F69D4CD37}"/>
                </a:ext>
              </a:extLst>
            </p:cNvPr>
            <p:cNvSpPr txBox="1"/>
            <p:nvPr/>
          </p:nvSpPr>
          <p:spPr>
            <a:xfrm flipH="1">
              <a:off x="6189472" y="1338970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AutoGen</a:t>
              </a: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74987C-5C09-13B3-141A-94ABAA5C6F7B}"/>
                </a:ext>
              </a:extLst>
            </p:cNvPr>
            <p:cNvSpPr txBox="1"/>
            <p:nvPr/>
          </p:nvSpPr>
          <p:spPr>
            <a:xfrm>
              <a:off x="1567096" y="2041685"/>
              <a:ext cx="3448558" cy="115416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Full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 SDK designed to build AI agents with ease, excellent for single agents and can be extended for multi-agents with integrations to </a:t>
              </a:r>
              <a:r>
                <a:rPr kumimoji="0" lang="en-US" sz="1500" b="0" i="0" u="none" strike="noStrike" kern="1200" cap="none" spc="0" normalizeH="0" baseline="0" noProof="0" err="1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AutoGen</a:t>
              </a: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  <a:cs typeface="Segoe UI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34958AB-1993-6E34-EA5D-5E2A817A68CB}"/>
                </a:ext>
              </a:extLst>
            </p:cNvPr>
            <p:cNvSpPr txBox="1"/>
            <p:nvPr/>
          </p:nvSpPr>
          <p:spPr>
            <a:xfrm>
              <a:off x="6481345" y="2010519"/>
              <a:ext cx="3448558" cy="207749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Powerful 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multi-agent research framework with pre-built conversation orchestration patterns for handling complex agent systems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pic>
          <p:nvPicPr>
            <p:cNvPr id="10" name="Picture 4" descr="Semantic Kernel's new icon and the art of teamwork ...">
              <a:extLst>
                <a:ext uri="{FF2B5EF4-FFF2-40B4-BE49-F238E27FC236}">
                  <a16:creationId xmlns:a16="http://schemas.microsoft.com/office/drawing/2014/main" id="{AD75641B-7D18-4128-6240-361A95657F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7096" y="1361004"/>
              <a:ext cx="497530" cy="497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AutoGen - Reviews, Pros &amp; Cons | Companies using AutoGen">
              <a:extLst>
                <a:ext uri="{FF2B5EF4-FFF2-40B4-BE49-F238E27FC236}">
                  <a16:creationId xmlns:a16="http://schemas.microsoft.com/office/drawing/2014/main" id="{B5E0A91A-5879-20A7-15D0-601C90B824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2312" y="1367620"/>
              <a:ext cx="421091" cy="421091"/>
            </a:xfrm>
            <a:prstGeom prst="roundRect">
              <a:avLst>
                <a:gd name="adj" fmla="val 10381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4F22E52-04DE-76A1-0751-F4120AB23D9A}"/>
              </a:ext>
            </a:extLst>
          </p:cNvPr>
          <p:cNvGrpSpPr/>
          <p:nvPr/>
        </p:nvGrpSpPr>
        <p:grpSpPr>
          <a:xfrm>
            <a:off x="10006959" y="4667386"/>
            <a:ext cx="320214" cy="320214"/>
            <a:chOff x="10246651" y="4517738"/>
            <a:chExt cx="320214" cy="32021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472FE38-A94E-8E0F-91C8-90A2324178CA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4" name="Picture 13" descr="Python (programming language) - Wikipedia">
              <a:extLst>
                <a:ext uri="{FF2B5EF4-FFF2-40B4-BE49-F238E27FC236}">
                  <a16:creationId xmlns:a16="http://schemas.microsoft.com/office/drawing/2014/main" id="{6DC07361-4923-4284-5302-586DA9C045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69BEA26-F61A-8EAF-4501-BEBC064B1998}"/>
              </a:ext>
            </a:extLst>
          </p:cNvPr>
          <p:cNvGrpSpPr/>
          <p:nvPr/>
        </p:nvGrpSpPr>
        <p:grpSpPr>
          <a:xfrm>
            <a:off x="9660005" y="4673461"/>
            <a:ext cx="320214" cy="320214"/>
            <a:chOff x="10945366" y="4517738"/>
            <a:chExt cx="320214" cy="320214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AD0AF3F-A27C-995C-AA51-0196C388D7D5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D90CA4B9-B69D-F319-4E7C-5DC51310A13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9202EE6-0CE7-07F1-89B5-6ACD45975981}"/>
              </a:ext>
            </a:extLst>
          </p:cNvPr>
          <p:cNvGrpSpPr/>
          <p:nvPr/>
        </p:nvGrpSpPr>
        <p:grpSpPr>
          <a:xfrm>
            <a:off x="4388001" y="4639034"/>
            <a:ext cx="320214" cy="320214"/>
            <a:chOff x="10246651" y="4517738"/>
            <a:chExt cx="320214" cy="32021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A7904F7-D142-809B-B3E2-090A7840BABD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0" name="Picture 6" descr="Python (programming language) - Wikipedia">
              <a:extLst>
                <a:ext uri="{FF2B5EF4-FFF2-40B4-BE49-F238E27FC236}">
                  <a16:creationId xmlns:a16="http://schemas.microsoft.com/office/drawing/2014/main" id="{BCBE4B36-E6D5-AEC2-A41E-15EB7C97755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E153DE0-B80C-35B4-3DE8-F68581D843CB}"/>
              </a:ext>
            </a:extLst>
          </p:cNvPr>
          <p:cNvGrpSpPr/>
          <p:nvPr/>
        </p:nvGrpSpPr>
        <p:grpSpPr>
          <a:xfrm>
            <a:off x="4711948" y="4611656"/>
            <a:ext cx="374971" cy="374971"/>
            <a:chOff x="10570598" y="4492224"/>
            <a:chExt cx="374971" cy="37497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40D4CC2-2541-CAAB-B0AF-9D70D2A0A310}"/>
                </a:ext>
              </a:extLst>
            </p:cNvPr>
            <p:cNvSpPr/>
            <p:nvPr/>
          </p:nvSpPr>
          <p:spPr>
            <a:xfrm>
              <a:off x="10597645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40D0921F-F8E2-E447-613F-EC7ADE0F64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70598" y="4492224"/>
              <a:ext cx="374971" cy="3749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D7DCD3C-E6FD-4B01-1682-BCA36A33809A}"/>
              </a:ext>
            </a:extLst>
          </p:cNvPr>
          <p:cNvGrpSpPr/>
          <p:nvPr/>
        </p:nvGrpSpPr>
        <p:grpSpPr>
          <a:xfrm>
            <a:off x="5086716" y="4639034"/>
            <a:ext cx="320214" cy="320214"/>
            <a:chOff x="10945366" y="4517738"/>
            <a:chExt cx="320214" cy="32021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458965B-76F5-DD05-F70B-B1A1D2D843C3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9A0F506-2684-5588-6AD5-68E19D2DBC7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Plus Sign 22">
            <a:extLst>
              <a:ext uri="{FF2B5EF4-FFF2-40B4-BE49-F238E27FC236}">
                <a16:creationId xmlns:a16="http://schemas.microsoft.com/office/drawing/2014/main" id="{50320A8B-70F2-5758-E043-CA574CA0271A}"/>
              </a:ext>
            </a:extLst>
          </p:cNvPr>
          <p:cNvSpPr/>
          <p:nvPr/>
        </p:nvSpPr>
        <p:spPr bwMode="auto">
          <a:xfrm>
            <a:off x="5768627" y="3420201"/>
            <a:ext cx="687501" cy="682738"/>
          </a:xfrm>
          <a:prstGeom prst="mathPlu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: Rounded Corners 23">
            <a:extLst>
              <a:ext uri="{FF2B5EF4-FFF2-40B4-BE49-F238E27FC236}">
                <a16:creationId xmlns:a16="http://schemas.microsoft.com/office/drawing/2014/main" id="{45AF1966-8BAB-780D-3F79-479BC0ED769B}"/>
              </a:ext>
            </a:extLst>
          </p:cNvPr>
          <p:cNvSpPr/>
          <p:nvPr/>
        </p:nvSpPr>
        <p:spPr bwMode="auto">
          <a:xfrm>
            <a:off x="1267426" y="1573306"/>
            <a:ext cx="9657148" cy="4114800"/>
          </a:xfrm>
          <a:prstGeom prst="roundRect">
            <a:avLst>
              <a:gd name="adj" fmla="val 5377"/>
            </a:avLst>
          </a:prstGeom>
          <a:noFill/>
          <a:ln w="19050">
            <a:gradFill flip="none" rotWithShape="1"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err="1">
              <a:ln>
                <a:noFill/>
              </a:ln>
              <a:solidFill>
                <a:srgbClr val="225B61"/>
              </a:solidFill>
              <a:effectLst/>
              <a:uLnTx/>
              <a:uFillTx/>
              <a:latin typeface="Segoe Sans Text Semibold" pitchFamily="2" charset="0"/>
              <a:ea typeface="+mn-ea"/>
              <a:cs typeface="Segoe Sans Text Semibol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C00957-8884-EB6A-1B90-2195737AF0B9}"/>
              </a:ext>
            </a:extLst>
          </p:cNvPr>
          <p:cNvSpPr txBox="1"/>
          <p:nvPr/>
        </p:nvSpPr>
        <p:spPr>
          <a:xfrm flipH="1">
            <a:off x="4096224" y="1786506"/>
            <a:ext cx="4032305" cy="682738"/>
          </a:xfrm>
          <a:prstGeom prst="rect">
            <a:avLst/>
          </a:prstGeom>
          <a:noFill/>
        </p:spPr>
        <p:txBody>
          <a:bodyPr wrap="square" lIns="0" tIns="0" rIns="0" bIns="256032" rtlCol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Microsoft Agent Framework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975091E-FE50-7C03-9251-DA0760BB127D}"/>
              </a:ext>
            </a:extLst>
          </p:cNvPr>
          <p:cNvSpPr/>
          <p:nvPr/>
        </p:nvSpPr>
        <p:spPr bwMode="auto">
          <a:xfrm>
            <a:off x="1525420" y="2358639"/>
            <a:ext cx="4930708" cy="293120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DC7DDDA1-7446-E09F-E76E-AAC9418CF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9045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3ADC6-7898-9B65-42C9-881E267BE9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9679" y="674016"/>
            <a:ext cx="11132321" cy="5509970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US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builder = </a:t>
            </a:r>
            <a:r>
              <a:rPr lang="en-US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WebApplication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CreateBuilder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AddAIAgent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3000" dirty="0">
                <a:solidFill>
                  <a:srgbClr val="FFC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name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: </a:t>
            </a:r>
            <a:r>
              <a:rPr lang="en-US" sz="32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</a:t>
            </a:r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writer</a:t>
            </a:r>
            <a:r>
              <a:rPr lang="en-US" sz="32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,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3000" dirty="0">
                <a:solidFill>
                  <a:srgbClr val="FFC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instructions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: </a:t>
            </a:r>
            <a:r>
              <a:rPr lang="en-US" sz="32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You’re a story writer.</a:t>
            </a:r>
            <a:r>
              <a:rPr lang="en-US" sz="32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</a:t>
            </a: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app = 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MapDevUI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await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RunAsync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4E623B-48E5-9BA1-6359-8C2309E495DA}"/>
              </a:ext>
            </a:extLst>
          </p:cNvPr>
          <p:cNvSpPr/>
          <p:nvPr/>
        </p:nvSpPr>
        <p:spPr bwMode="auto">
          <a:xfrm>
            <a:off x="0" y="4640365"/>
            <a:ext cx="12192000" cy="64948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7DDF4D-19F1-9764-C45C-CEBDB54A9A54}"/>
              </a:ext>
            </a:extLst>
          </p:cNvPr>
          <p:cNvSpPr/>
          <p:nvPr/>
        </p:nvSpPr>
        <p:spPr bwMode="auto">
          <a:xfrm>
            <a:off x="0" y="589573"/>
            <a:ext cx="12192000" cy="649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A1284E-2519-AEE7-D2F5-DF2CB249BDE5}"/>
              </a:ext>
            </a:extLst>
          </p:cNvPr>
          <p:cNvSpPr/>
          <p:nvPr/>
        </p:nvSpPr>
        <p:spPr bwMode="auto">
          <a:xfrm>
            <a:off x="0" y="3777003"/>
            <a:ext cx="12192000" cy="649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1D4E8A-E25D-397B-D8C9-4BD5A3DA7ABF}"/>
              </a:ext>
            </a:extLst>
          </p:cNvPr>
          <p:cNvSpPr/>
          <p:nvPr/>
        </p:nvSpPr>
        <p:spPr bwMode="auto">
          <a:xfrm>
            <a:off x="0" y="5610667"/>
            <a:ext cx="12192000" cy="649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46046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CF72-2E8F-9E48-F78E-7C7C640A0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UI </a:t>
            </a:r>
            <a:r>
              <a:rPr lang="ko-KR" altLang="en-US" dirty="0"/>
              <a:t>추가하기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04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2AD1E-8B42-FB6C-AFDE-0531A5D67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86EBCB0-4C82-1163-035B-EA4011B7B687}"/>
              </a:ext>
            </a:extLst>
          </p:cNvPr>
          <p:cNvGrpSpPr/>
          <p:nvPr/>
        </p:nvGrpSpPr>
        <p:grpSpPr>
          <a:xfrm>
            <a:off x="1614838" y="2567666"/>
            <a:ext cx="8946554" cy="2918838"/>
            <a:chOff x="1275223" y="1169173"/>
            <a:chExt cx="8946554" cy="2918838"/>
          </a:xfrm>
        </p:grpSpPr>
        <p:sp>
          <p:nvSpPr>
            <p:cNvPr id="4" name="Rectangle: Rounded Corners 2">
              <a:extLst>
                <a:ext uri="{FF2B5EF4-FFF2-40B4-BE49-F238E27FC236}">
                  <a16:creationId xmlns:a16="http://schemas.microsoft.com/office/drawing/2014/main" id="{9A46DBCF-D0DD-BFEC-DD95-1D82ACDCF0B6}"/>
                </a:ext>
              </a:extLst>
            </p:cNvPr>
            <p:cNvSpPr/>
            <p:nvPr/>
          </p:nvSpPr>
          <p:spPr bwMode="auto">
            <a:xfrm>
              <a:off x="1396707" y="1169173"/>
              <a:ext cx="3789336" cy="2259827"/>
            </a:xfrm>
            <a:prstGeom prst="roundRect">
              <a:avLst>
                <a:gd name="adj" fmla="val 5377"/>
              </a:avLst>
            </a:prstGeom>
            <a:solidFill>
              <a:srgbClr val="FFFFFF"/>
            </a:solidFill>
            <a:ln w="19050">
              <a:gradFill flip="none" rotWithShape="1"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225B61"/>
                </a:solidFill>
                <a:effectLst/>
                <a:uLnTx/>
                <a:uFillTx/>
                <a:latin typeface="Segoe Sans Text Semibold" pitchFamily="2" charset="0"/>
                <a:ea typeface="+mn-ea"/>
                <a:cs typeface="Segoe Sans Text Semibold" pitchFamily="2" charset="0"/>
              </a:endParaRPr>
            </a:p>
          </p:txBody>
        </p:sp>
        <p:sp>
          <p:nvSpPr>
            <p:cNvPr id="5" name="Rectangle: Rounded Corners 3">
              <a:extLst>
                <a:ext uri="{FF2B5EF4-FFF2-40B4-BE49-F238E27FC236}">
                  <a16:creationId xmlns:a16="http://schemas.microsoft.com/office/drawing/2014/main" id="{34A851E3-4B41-0DD7-FB87-86D0480CF770}"/>
                </a:ext>
              </a:extLst>
            </p:cNvPr>
            <p:cNvSpPr/>
            <p:nvPr/>
          </p:nvSpPr>
          <p:spPr bwMode="auto">
            <a:xfrm>
              <a:off x="6310957" y="1169173"/>
              <a:ext cx="3789336" cy="2259827"/>
            </a:xfrm>
            <a:prstGeom prst="roundRect">
              <a:avLst>
                <a:gd name="adj" fmla="val 4302"/>
              </a:avLst>
            </a:prstGeom>
            <a:solidFill>
              <a:schemeClr val="bg1"/>
            </a:solidFill>
            <a:ln w="19050">
              <a:gradFill flip="none" rotWithShape="1">
                <a:gsLst>
                  <a:gs pos="0">
                    <a:schemeClr val="accent6"/>
                  </a:gs>
                  <a:gs pos="100000">
                    <a:schemeClr val="tx2"/>
                  </a:gs>
                </a:gsLst>
                <a:lin ang="2700000" scaled="1"/>
                <a:tileRect/>
              </a:gra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Sans Text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BA4D432-091D-1E10-234E-98C1CDEBD5A6}"/>
                </a:ext>
              </a:extLst>
            </p:cNvPr>
            <p:cNvSpPr txBox="1"/>
            <p:nvPr/>
          </p:nvSpPr>
          <p:spPr>
            <a:xfrm flipH="1">
              <a:off x="1275223" y="1361004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Semantic Kernel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E4393CC-DF73-471C-3181-F7F95CBF5AD1}"/>
                </a:ext>
              </a:extLst>
            </p:cNvPr>
            <p:cNvSpPr txBox="1"/>
            <p:nvPr/>
          </p:nvSpPr>
          <p:spPr>
            <a:xfrm flipH="1">
              <a:off x="6189472" y="1338970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AutoGen</a:t>
              </a: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D51BA16-2EEB-24F7-60FF-B35849C5A710}"/>
                </a:ext>
              </a:extLst>
            </p:cNvPr>
            <p:cNvSpPr txBox="1"/>
            <p:nvPr/>
          </p:nvSpPr>
          <p:spPr>
            <a:xfrm>
              <a:off x="1567096" y="2041685"/>
              <a:ext cx="3448558" cy="115416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Full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 SDK designed to build AI agents with ease, excellent for single agents and can be extended for multi-agents with integrations to </a:t>
              </a:r>
              <a:r>
                <a:rPr kumimoji="0" lang="en-US" sz="1500" b="0" i="0" u="none" strike="noStrike" kern="1200" cap="none" spc="0" normalizeH="0" baseline="0" noProof="0" err="1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AutoGen</a:t>
              </a: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  <a:cs typeface="Segoe UI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B6C7424-F219-BC84-8E2A-69EBE708A317}"/>
                </a:ext>
              </a:extLst>
            </p:cNvPr>
            <p:cNvSpPr txBox="1"/>
            <p:nvPr/>
          </p:nvSpPr>
          <p:spPr>
            <a:xfrm>
              <a:off x="6481345" y="2010519"/>
              <a:ext cx="3448558" cy="207749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Powerful 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multi-agent research framework with pre-built conversation orchestration patterns for handling complex agent systems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pic>
          <p:nvPicPr>
            <p:cNvPr id="10" name="Picture 4" descr="Semantic Kernel's new icon and the art of teamwork ...">
              <a:extLst>
                <a:ext uri="{FF2B5EF4-FFF2-40B4-BE49-F238E27FC236}">
                  <a16:creationId xmlns:a16="http://schemas.microsoft.com/office/drawing/2014/main" id="{B1E2138C-FBC6-0C53-1E18-E7DCFF7F3E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7096" y="1361004"/>
              <a:ext cx="497530" cy="497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AutoGen - Reviews, Pros &amp; Cons | Companies using AutoGen">
              <a:extLst>
                <a:ext uri="{FF2B5EF4-FFF2-40B4-BE49-F238E27FC236}">
                  <a16:creationId xmlns:a16="http://schemas.microsoft.com/office/drawing/2014/main" id="{40AB1600-90DF-7FA8-61E9-65A5FBFB4D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2312" y="1367620"/>
              <a:ext cx="421091" cy="421091"/>
            </a:xfrm>
            <a:prstGeom prst="roundRect">
              <a:avLst>
                <a:gd name="adj" fmla="val 10381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7555E89-3AC0-F3CD-DD64-F55F1B7D7322}"/>
              </a:ext>
            </a:extLst>
          </p:cNvPr>
          <p:cNvGrpSpPr/>
          <p:nvPr/>
        </p:nvGrpSpPr>
        <p:grpSpPr>
          <a:xfrm>
            <a:off x="10006959" y="4667386"/>
            <a:ext cx="320214" cy="320214"/>
            <a:chOff x="10246651" y="4517738"/>
            <a:chExt cx="320214" cy="32021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4AAED1D-2EC6-1085-2B67-A46315790A3D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4" name="Picture 13" descr="Python (programming language) - Wikipedia">
              <a:extLst>
                <a:ext uri="{FF2B5EF4-FFF2-40B4-BE49-F238E27FC236}">
                  <a16:creationId xmlns:a16="http://schemas.microsoft.com/office/drawing/2014/main" id="{97B26BE3-B459-324B-275F-76BFEA45F41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F15C9ED-08C0-33E4-16B6-61F66B77ED7D}"/>
              </a:ext>
            </a:extLst>
          </p:cNvPr>
          <p:cNvGrpSpPr/>
          <p:nvPr/>
        </p:nvGrpSpPr>
        <p:grpSpPr>
          <a:xfrm>
            <a:off x="9660005" y="4673461"/>
            <a:ext cx="320214" cy="320214"/>
            <a:chOff x="10945366" y="4517738"/>
            <a:chExt cx="320214" cy="320214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C2E920A-DB0F-B725-C049-D54AD8706F68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1A7BCFD4-81E0-9493-8002-A94C322ECF6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5F84BE8-FA10-60F1-9415-840503CBB1E1}"/>
              </a:ext>
            </a:extLst>
          </p:cNvPr>
          <p:cNvGrpSpPr/>
          <p:nvPr/>
        </p:nvGrpSpPr>
        <p:grpSpPr>
          <a:xfrm>
            <a:off x="4388001" y="4639034"/>
            <a:ext cx="320214" cy="320214"/>
            <a:chOff x="10246651" y="4517738"/>
            <a:chExt cx="320214" cy="32021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B2A5B07-0A15-A804-31CF-468F99559E3C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0" name="Picture 6" descr="Python (programming language) - Wikipedia">
              <a:extLst>
                <a:ext uri="{FF2B5EF4-FFF2-40B4-BE49-F238E27FC236}">
                  <a16:creationId xmlns:a16="http://schemas.microsoft.com/office/drawing/2014/main" id="{70853BCF-10B0-3EDA-8D91-146FF9EB3D4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ABA6248-8941-7B04-7B47-9C883382A4E8}"/>
              </a:ext>
            </a:extLst>
          </p:cNvPr>
          <p:cNvGrpSpPr/>
          <p:nvPr/>
        </p:nvGrpSpPr>
        <p:grpSpPr>
          <a:xfrm>
            <a:off x="4711948" y="4611656"/>
            <a:ext cx="374971" cy="374971"/>
            <a:chOff x="10570598" y="4492224"/>
            <a:chExt cx="374971" cy="37497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DE69F3D-9A82-0196-99A4-991602BF350A}"/>
                </a:ext>
              </a:extLst>
            </p:cNvPr>
            <p:cNvSpPr/>
            <p:nvPr/>
          </p:nvSpPr>
          <p:spPr>
            <a:xfrm>
              <a:off x="10597645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A14ED1F5-E3FD-E742-15C8-8B25F789B0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70598" y="4492224"/>
              <a:ext cx="374971" cy="3749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3DD66C-2728-DE85-F1B2-9C6A1D728547}"/>
              </a:ext>
            </a:extLst>
          </p:cNvPr>
          <p:cNvGrpSpPr/>
          <p:nvPr/>
        </p:nvGrpSpPr>
        <p:grpSpPr>
          <a:xfrm>
            <a:off x="5086716" y="4639034"/>
            <a:ext cx="320214" cy="320214"/>
            <a:chOff x="10945366" y="4517738"/>
            <a:chExt cx="320214" cy="32021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F4C7F88-EC21-64CA-2C55-3B0175893391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AF4392C-9CD2-CA1A-FCEF-4CC1EC41068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Plus Sign 22">
            <a:extLst>
              <a:ext uri="{FF2B5EF4-FFF2-40B4-BE49-F238E27FC236}">
                <a16:creationId xmlns:a16="http://schemas.microsoft.com/office/drawing/2014/main" id="{B8C24E72-6AE5-4902-BA6B-4963A188DBB1}"/>
              </a:ext>
            </a:extLst>
          </p:cNvPr>
          <p:cNvSpPr/>
          <p:nvPr/>
        </p:nvSpPr>
        <p:spPr bwMode="auto">
          <a:xfrm>
            <a:off x="5768627" y="3420201"/>
            <a:ext cx="687501" cy="682738"/>
          </a:xfrm>
          <a:prstGeom prst="mathPlu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: Rounded Corners 23">
            <a:extLst>
              <a:ext uri="{FF2B5EF4-FFF2-40B4-BE49-F238E27FC236}">
                <a16:creationId xmlns:a16="http://schemas.microsoft.com/office/drawing/2014/main" id="{FC293937-5390-C1C0-3B13-334353C7BE00}"/>
              </a:ext>
            </a:extLst>
          </p:cNvPr>
          <p:cNvSpPr/>
          <p:nvPr/>
        </p:nvSpPr>
        <p:spPr bwMode="auto">
          <a:xfrm>
            <a:off x="1267426" y="1573306"/>
            <a:ext cx="9657148" cy="4114800"/>
          </a:xfrm>
          <a:prstGeom prst="roundRect">
            <a:avLst>
              <a:gd name="adj" fmla="val 5377"/>
            </a:avLst>
          </a:prstGeom>
          <a:noFill/>
          <a:ln w="19050">
            <a:gradFill flip="none" rotWithShape="1"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err="1">
              <a:ln>
                <a:noFill/>
              </a:ln>
              <a:solidFill>
                <a:srgbClr val="225B61"/>
              </a:solidFill>
              <a:effectLst/>
              <a:uLnTx/>
              <a:uFillTx/>
              <a:latin typeface="Segoe Sans Text Semibold" pitchFamily="2" charset="0"/>
              <a:ea typeface="+mn-ea"/>
              <a:cs typeface="Segoe Sans Text Semibol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CD7353A-87F5-C81D-236A-1430D4F3FFC2}"/>
              </a:ext>
            </a:extLst>
          </p:cNvPr>
          <p:cNvSpPr txBox="1"/>
          <p:nvPr/>
        </p:nvSpPr>
        <p:spPr>
          <a:xfrm flipH="1">
            <a:off x="4096224" y="1786506"/>
            <a:ext cx="4032305" cy="682738"/>
          </a:xfrm>
          <a:prstGeom prst="rect">
            <a:avLst/>
          </a:prstGeom>
          <a:noFill/>
        </p:spPr>
        <p:txBody>
          <a:bodyPr wrap="square" lIns="0" tIns="0" rIns="0" bIns="256032" rtlCol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Microsoft Agent Framework</a:t>
            </a:r>
          </a:p>
        </p:txBody>
      </p:sp>
      <p:sp>
        <p:nvSpPr>
          <p:cNvPr id="31" name="Title 30">
            <a:extLst>
              <a:ext uri="{FF2B5EF4-FFF2-40B4-BE49-F238E27FC236}">
                <a16:creationId xmlns:a16="http://schemas.microsoft.com/office/drawing/2014/main" id="{B89BE7D6-2192-C4BB-D85A-9CDAFDAC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5407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D5B9B-EA19-087E-B3DA-F8FC2F8D0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155D96A-CC3C-282F-8CE5-1D436B863E9B}"/>
              </a:ext>
            </a:extLst>
          </p:cNvPr>
          <p:cNvGrpSpPr/>
          <p:nvPr/>
        </p:nvGrpSpPr>
        <p:grpSpPr>
          <a:xfrm>
            <a:off x="1614838" y="2567666"/>
            <a:ext cx="8946554" cy="2918838"/>
            <a:chOff x="1275223" y="1169173"/>
            <a:chExt cx="8946554" cy="2918838"/>
          </a:xfrm>
        </p:grpSpPr>
        <p:sp>
          <p:nvSpPr>
            <p:cNvPr id="4" name="Rectangle: Rounded Corners 2">
              <a:extLst>
                <a:ext uri="{FF2B5EF4-FFF2-40B4-BE49-F238E27FC236}">
                  <a16:creationId xmlns:a16="http://schemas.microsoft.com/office/drawing/2014/main" id="{1F5DBDC1-BE0A-EB52-18DD-1C9FABFE0952}"/>
                </a:ext>
              </a:extLst>
            </p:cNvPr>
            <p:cNvSpPr/>
            <p:nvPr/>
          </p:nvSpPr>
          <p:spPr bwMode="auto">
            <a:xfrm>
              <a:off x="1396707" y="1169173"/>
              <a:ext cx="3789336" cy="2259827"/>
            </a:xfrm>
            <a:prstGeom prst="roundRect">
              <a:avLst>
                <a:gd name="adj" fmla="val 5377"/>
              </a:avLst>
            </a:prstGeom>
            <a:solidFill>
              <a:srgbClr val="FFFFFF"/>
            </a:solidFill>
            <a:ln w="19050">
              <a:gradFill flip="none" rotWithShape="1"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225B61"/>
                </a:solidFill>
                <a:effectLst/>
                <a:uLnTx/>
                <a:uFillTx/>
                <a:latin typeface="Segoe Sans Text Semibold" pitchFamily="2" charset="0"/>
                <a:ea typeface="+mn-ea"/>
                <a:cs typeface="Segoe Sans Text Semibold" pitchFamily="2" charset="0"/>
              </a:endParaRPr>
            </a:p>
          </p:txBody>
        </p:sp>
        <p:sp>
          <p:nvSpPr>
            <p:cNvPr id="5" name="Rectangle: Rounded Corners 3">
              <a:extLst>
                <a:ext uri="{FF2B5EF4-FFF2-40B4-BE49-F238E27FC236}">
                  <a16:creationId xmlns:a16="http://schemas.microsoft.com/office/drawing/2014/main" id="{5CF343E3-6BA1-7F1A-A8AA-E70FFB8664BC}"/>
                </a:ext>
              </a:extLst>
            </p:cNvPr>
            <p:cNvSpPr/>
            <p:nvPr/>
          </p:nvSpPr>
          <p:spPr bwMode="auto">
            <a:xfrm>
              <a:off x="6310957" y="1169173"/>
              <a:ext cx="3789336" cy="2259827"/>
            </a:xfrm>
            <a:prstGeom prst="roundRect">
              <a:avLst>
                <a:gd name="adj" fmla="val 4302"/>
              </a:avLst>
            </a:prstGeom>
            <a:solidFill>
              <a:schemeClr val="bg1"/>
            </a:solidFill>
            <a:ln w="19050">
              <a:gradFill flip="none" rotWithShape="1">
                <a:gsLst>
                  <a:gs pos="0">
                    <a:schemeClr val="accent6"/>
                  </a:gs>
                  <a:gs pos="100000">
                    <a:schemeClr val="tx2"/>
                  </a:gs>
                </a:gsLst>
                <a:lin ang="2700000" scaled="1"/>
                <a:tileRect/>
              </a:gra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Sans Text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30B86CE-48A9-9891-CD3F-BAC6546FFAA4}"/>
                </a:ext>
              </a:extLst>
            </p:cNvPr>
            <p:cNvSpPr txBox="1"/>
            <p:nvPr/>
          </p:nvSpPr>
          <p:spPr>
            <a:xfrm flipH="1">
              <a:off x="1275223" y="1361004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Semantic Kernel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531C8C3-5B6B-CE62-4838-798113C40B33}"/>
                </a:ext>
              </a:extLst>
            </p:cNvPr>
            <p:cNvSpPr txBox="1"/>
            <p:nvPr/>
          </p:nvSpPr>
          <p:spPr>
            <a:xfrm flipH="1">
              <a:off x="6189472" y="1338970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AutoGen</a:t>
              </a: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E3A9895-DADE-ED5C-F65D-59A108625870}"/>
                </a:ext>
              </a:extLst>
            </p:cNvPr>
            <p:cNvSpPr txBox="1"/>
            <p:nvPr/>
          </p:nvSpPr>
          <p:spPr>
            <a:xfrm>
              <a:off x="1567096" y="2041685"/>
              <a:ext cx="3448558" cy="115416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Full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 SDK designed to build AI agents with ease, excellent for single agents and can be extended for multi-agents with integrations to </a:t>
              </a:r>
              <a:r>
                <a:rPr kumimoji="0" lang="en-US" sz="1500" b="0" i="0" u="none" strike="noStrike" kern="1200" cap="none" spc="0" normalizeH="0" baseline="0" noProof="0" err="1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AutoGen</a:t>
              </a: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  <a:cs typeface="Segoe UI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3E68950-0D6A-F898-4BB9-292C9BF3ED0C}"/>
                </a:ext>
              </a:extLst>
            </p:cNvPr>
            <p:cNvSpPr txBox="1"/>
            <p:nvPr/>
          </p:nvSpPr>
          <p:spPr>
            <a:xfrm>
              <a:off x="6481345" y="2010519"/>
              <a:ext cx="3448558" cy="207749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Powerful 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multi-agent research framework with pre-built conversation orchestration patterns for handling complex agent systems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pic>
          <p:nvPicPr>
            <p:cNvPr id="10" name="Picture 4" descr="Semantic Kernel's new icon and the art of teamwork ...">
              <a:extLst>
                <a:ext uri="{FF2B5EF4-FFF2-40B4-BE49-F238E27FC236}">
                  <a16:creationId xmlns:a16="http://schemas.microsoft.com/office/drawing/2014/main" id="{CF7A04F9-1783-524D-6188-F5DDC865A7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7096" y="1361004"/>
              <a:ext cx="497530" cy="497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AutoGen - Reviews, Pros &amp; Cons | Companies using AutoGen">
              <a:extLst>
                <a:ext uri="{FF2B5EF4-FFF2-40B4-BE49-F238E27FC236}">
                  <a16:creationId xmlns:a16="http://schemas.microsoft.com/office/drawing/2014/main" id="{6F8C01A4-DA9C-58AF-A31A-24F60438E5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2312" y="1367620"/>
              <a:ext cx="421091" cy="421091"/>
            </a:xfrm>
            <a:prstGeom prst="roundRect">
              <a:avLst>
                <a:gd name="adj" fmla="val 10381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CFD69A8-91EE-CB92-6776-4EF1F0065DB9}"/>
              </a:ext>
            </a:extLst>
          </p:cNvPr>
          <p:cNvGrpSpPr/>
          <p:nvPr/>
        </p:nvGrpSpPr>
        <p:grpSpPr>
          <a:xfrm>
            <a:off x="10006959" y="4667386"/>
            <a:ext cx="320214" cy="320214"/>
            <a:chOff x="10246651" y="4517738"/>
            <a:chExt cx="320214" cy="32021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651ACA0-29C3-EB36-7EF2-75045375B6DF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4" name="Picture 13" descr="Python (programming language) - Wikipedia">
              <a:extLst>
                <a:ext uri="{FF2B5EF4-FFF2-40B4-BE49-F238E27FC236}">
                  <a16:creationId xmlns:a16="http://schemas.microsoft.com/office/drawing/2014/main" id="{A614034C-010E-5B84-5057-B3658133388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A24ABB9-7110-E6C6-2DAE-1625875B0131}"/>
              </a:ext>
            </a:extLst>
          </p:cNvPr>
          <p:cNvGrpSpPr/>
          <p:nvPr/>
        </p:nvGrpSpPr>
        <p:grpSpPr>
          <a:xfrm>
            <a:off x="9660005" y="4673461"/>
            <a:ext cx="320214" cy="320214"/>
            <a:chOff x="10945366" y="4517738"/>
            <a:chExt cx="320214" cy="320214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A2EC56-D110-00F0-516F-B84902CC6BAF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A75B9B8A-3980-1DAF-DFC6-E805DDE7BB4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D292EBF-C7CB-6532-6A3D-F19B86E5CB24}"/>
              </a:ext>
            </a:extLst>
          </p:cNvPr>
          <p:cNvGrpSpPr/>
          <p:nvPr/>
        </p:nvGrpSpPr>
        <p:grpSpPr>
          <a:xfrm>
            <a:off x="4388001" y="4639034"/>
            <a:ext cx="320214" cy="320214"/>
            <a:chOff x="10246651" y="4517738"/>
            <a:chExt cx="320214" cy="32021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0B768B7-FA4F-035B-63B0-CED08533F115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0" name="Picture 6" descr="Python (programming language) - Wikipedia">
              <a:extLst>
                <a:ext uri="{FF2B5EF4-FFF2-40B4-BE49-F238E27FC236}">
                  <a16:creationId xmlns:a16="http://schemas.microsoft.com/office/drawing/2014/main" id="{595B28F1-B3FD-3C4F-3A9B-59F20435190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147CF03-8D9C-14E2-055D-7C43345D29BC}"/>
              </a:ext>
            </a:extLst>
          </p:cNvPr>
          <p:cNvGrpSpPr/>
          <p:nvPr/>
        </p:nvGrpSpPr>
        <p:grpSpPr>
          <a:xfrm>
            <a:off x="4711948" y="4611656"/>
            <a:ext cx="374971" cy="374971"/>
            <a:chOff x="10570598" y="4492224"/>
            <a:chExt cx="374971" cy="37497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08795A1-9B44-A882-2926-B85321F07E63}"/>
                </a:ext>
              </a:extLst>
            </p:cNvPr>
            <p:cNvSpPr/>
            <p:nvPr/>
          </p:nvSpPr>
          <p:spPr>
            <a:xfrm>
              <a:off x="10597645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8F439D73-1B84-6F3A-63E3-087751EE27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70598" y="4492224"/>
              <a:ext cx="374971" cy="3749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B6DA907-192F-4E97-6A35-9ECAE8A38FAE}"/>
              </a:ext>
            </a:extLst>
          </p:cNvPr>
          <p:cNvGrpSpPr/>
          <p:nvPr/>
        </p:nvGrpSpPr>
        <p:grpSpPr>
          <a:xfrm>
            <a:off x="5086716" y="4639034"/>
            <a:ext cx="320214" cy="320214"/>
            <a:chOff x="10945366" y="4517738"/>
            <a:chExt cx="320214" cy="32021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14938C8-635A-4574-258E-C9E42614F3F3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646D3D86-9267-60AF-226A-37D5A18378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Plus Sign 22">
            <a:extLst>
              <a:ext uri="{FF2B5EF4-FFF2-40B4-BE49-F238E27FC236}">
                <a16:creationId xmlns:a16="http://schemas.microsoft.com/office/drawing/2014/main" id="{249B731F-DB7D-7097-7940-6DADC71E3061}"/>
              </a:ext>
            </a:extLst>
          </p:cNvPr>
          <p:cNvSpPr/>
          <p:nvPr/>
        </p:nvSpPr>
        <p:spPr bwMode="auto">
          <a:xfrm>
            <a:off x="5768627" y="3420201"/>
            <a:ext cx="687501" cy="682738"/>
          </a:xfrm>
          <a:prstGeom prst="mathPlu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: Rounded Corners 23">
            <a:extLst>
              <a:ext uri="{FF2B5EF4-FFF2-40B4-BE49-F238E27FC236}">
                <a16:creationId xmlns:a16="http://schemas.microsoft.com/office/drawing/2014/main" id="{DB65F340-1B72-6832-B53D-047124836DB4}"/>
              </a:ext>
            </a:extLst>
          </p:cNvPr>
          <p:cNvSpPr/>
          <p:nvPr/>
        </p:nvSpPr>
        <p:spPr bwMode="auto">
          <a:xfrm>
            <a:off x="1267426" y="1573306"/>
            <a:ext cx="9657148" cy="4114800"/>
          </a:xfrm>
          <a:prstGeom prst="roundRect">
            <a:avLst>
              <a:gd name="adj" fmla="val 5377"/>
            </a:avLst>
          </a:prstGeom>
          <a:noFill/>
          <a:ln w="19050">
            <a:gradFill flip="none" rotWithShape="1"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err="1">
              <a:ln>
                <a:noFill/>
              </a:ln>
              <a:solidFill>
                <a:srgbClr val="225B61"/>
              </a:solidFill>
              <a:effectLst/>
              <a:uLnTx/>
              <a:uFillTx/>
              <a:latin typeface="Segoe Sans Text Semibold" pitchFamily="2" charset="0"/>
              <a:ea typeface="+mn-ea"/>
              <a:cs typeface="Segoe Sans Text Semibol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BB901A-E5ED-C1FE-DA79-CFBCEBF77E95}"/>
              </a:ext>
            </a:extLst>
          </p:cNvPr>
          <p:cNvSpPr txBox="1"/>
          <p:nvPr/>
        </p:nvSpPr>
        <p:spPr>
          <a:xfrm flipH="1">
            <a:off x="4096224" y="1786506"/>
            <a:ext cx="4032305" cy="682738"/>
          </a:xfrm>
          <a:prstGeom prst="rect">
            <a:avLst/>
          </a:prstGeom>
          <a:noFill/>
        </p:spPr>
        <p:txBody>
          <a:bodyPr wrap="square" lIns="0" tIns="0" rIns="0" bIns="256032" rtlCol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Microsoft Agent Framework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C46C1F0-669A-07F4-0F47-DCC2A93E1BB4}"/>
              </a:ext>
            </a:extLst>
          </p:cNvPr>
          <p:cNvSpPr/>
          <p:nvPr/>
        </p:nvSpPr>
        <p:spPr bwMode="auto">
          <a:xfrm>
            <a:off x="1525420" y="2358639"/>
            <a:ext cx="4930708" cy="293120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F7729EF8-8D1F-8C61-A477-D14FF08A0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9922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68658-3B2C-328D-35CD-47344C383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0A0CB4-F402-6DD1-FFEC-BD37D35A48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9679" y="704793"/>
            <a:ext cx="11132321" cy="5448415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US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builder = </a:t>
            </a:r>
            <a:r>
              <a:rPr lang="en-US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WebApplication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CreateBuilder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AddAIAgent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name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: “writer”,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instructions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: “You’re a story writer.”</a:t>
            </a:r>
          </a:p>
          <a:p>
            <a:pPr algn="l">
              <a:lnSpc>
                <a:spcPct val="80000"/>
              </a:lnSpc>
            </a:pP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app = 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MapDevUI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80000"/>
              </a:lnSpc>
            </a:pPr>
            <a:endParaRPr lang="en-US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await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US" sz="3000" dirty="0" err="1">
                <a:solidFill>
                  <a:srgbClr val="8760C5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RunAsync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2898A84-D751-E0D9-4E99-10549734A8A3}"/>
              </a:ext>
            </a:extLst>
          </p:cNvPr>
          <p:cNvSpPr/>
          <p:nvPr/>
        </p:nvSpPr>
        <p:spPr bwMode="auto">
          <a:xfrm>
            <a:off x="0" y="1408177"/>
            <a:ext cx="12192000" cy="209397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77061-0B1A-71A8-4DA3-34EE5B6C2687}"/>
              </a:ext>
            </a:extLst>
          </p:cNvPr>
          <p:cNvSpPr/>
          <p:nvPr/>
        </p:nvSpPr>
        <p:spPr bwMode="auto">
          <a:xfrm>
            <a:off x="0" y="589573"/>
            <a:ext cx="12192000" cy="649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B3723-6BBA-57EF-C468-A01EBBD1D5AD}"/>
              </a:ext>
            </a:extLst>
          </p:cNvPr>
          <p:cNvSpPr/>
          <p:nvPr/>
        </p:nvSpPr>
        <p:spPr bwMode="auto">
          <a:xfrm>
            <a:off x="0" y="3777003"/>
            <a:ext cx="12192000" cy="649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D6CFF9-28F4-440F-A7C0-FFE569EFF2DC}"/>
              </a:ext>
            </a:extLst>
          </p:cNvPr>
          <p:cNvSpPr/>
          <p:nvPr/>
        </p:nvSpPr>
        <p:spPr bwMode="auto">
          <a:xfrm>
            <a:off x="0" y="5610667"/>
            <a:ext cx="12192000" cy="649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10323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2D5F7D-A322-B3E9-0E7E-F7582FF5E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다양한 </a:t>
            </a:r>
            <a:r>
              <a:rPr lang="en-US" altLang="ko-KR" dirty="0"/>
              <a:t>LLM </a:t>
            </a:r>
            <a:r>
              <a:rPr lang="ko-KR" altLang="en-US" dirty="0"/>
              <a:t>연결하기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58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BE3706-896A-8151-E4A5-714A4A39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시작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9E1B2-C8FB-BADD-5DCC-AAA14C6180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8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93C07-BB04-E22A-7C75-BC23F93A5E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en-US" dirty="0" err="1"/>
              <a:t>aka.ms</a:t>
            </a:r>
            <a:r>
              <a:rPr lang="en-US" dirty="0"/>
              <a:t>/</a:t>
            </a:r>
            <a:r>
              <a:rPr lang="en-US" dirty="0" err="1"/>
              <a:t>agentframework</a:t>
            </a:r>
            <a:r>
              <a:rPr lang="en-US" dirty="0"/>
              <a:t>/workshop/ko</a:t>
            </a:r>
          </a:p>
          <a:p>
            <a:endParaRPr lang="en-US" dirty="0"/>
          </a:p>
          <a:p>
            <a:r>
              <a:rPr lang="en-US"/>
              <a:t>STEP 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2736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2AD66-3A66-813A-6996-E5E8F6A802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74750" y="-307975"/>
            <a:ext cx="11017250" cy="307975"/>
          </a:xfrm>
        </p:spPr>
        <p:txBody>
          <a:bodyPr vert="horz" wrap="square" lIns="0" tIns="0" rIns="0" bIns="0" rtlCol="0" anchor="b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n-lt"/>
              </a:rPr>
              <a:t>Microsoft branding slide</a:t>
            </a:r>
          </a:p>
        </p:txBody>
      </p:sp>
    </p:spTree>
    <p:extLst>
      <p:ext uri="{BB962C8B-B14F-4D97-AF65-F5344CB8AC3E}">
        <p14:creationId xmlns:p14="http://schemas.microsoft.com/office/powerpoint/2010/main" val="84422931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F394857-16B9-C608-7E21-1AF3E0177BB9}"/>
              </a:ext>
            </a:extLst>
          </p:cNvPr>
          <p:cNvGrpSpPr/>
          <p:nvPr/>
        </p:nvGrpSpPr>
        <p:grpSpPr>
          <a:xfrm>
            <a:off x="1614838" y="2567666"/>
            <a:ext cx="8946554" cy="2918838"/>
            <a:chOff x="1275223" y="1169173"/>
            <a:chExt cx="8946554" cy="2918838"/>
          </a:xfrm>
        </p:grpSpPr>
        <p:sp>
          <p:nvSpPr>
            <p:cNvPr id="4" name="Rectangle: Rounded Corners 2">
              <a:extLst>
                <a:ext uri="{FF2B5EF4-FFF2-40B4-BE49-F238E27FC236}">
                  <a16:creationId xmlns:a16="http://schemas.microsoft.com/office/drawing/2014/main" id="{BEEB0E1E-C810-ACD9-2392-52E51A1DF46B}"/>
                </a:ext>
              </a:extLst>
            </p:cNvPr>
            <p:cNvSpPr/>
            <p:nvPr/>
          </p:nvSpPr>
          <p:spPr bwMode="auto">
            <a:xfrm>
              <a:off x="1396707" y="1169173"/>
              <a:ext cx="3789336" cy="2259827"/>
            </a:xfrm>
            <a:prstGeom prst="roundRect">
              <a:avLst>
                <a:gd name="adj" fmla="val 5377"/>
              </a:avLst>
            </a:prstGeom>
            <a:solidFill>
              <a:srgbClr val="FFFFFF"/>
            </a:solidFill>
            <a:ln w="19050">
              <a:gradFill flip="none" rotWithShape="1"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225B61"/>
                </a:solidFill>
                <a:effectLst/>
                <a:uLnTx/>
                <a:uFillTx/>
                <a:latin typeface="Segoe Sans Text Semibold" pitchFamily="2" charset="0"/>
                <a:ea typeface="+mn-ea"/>
                <a:cs typeface="Segoe Sans Text Semibold" pitchFamily="2" charset="0"/>
              </a:endParaRPr>
            </a:p>
          </p:txBody>
        </p:sp>
        <p:sp>
          <p:nvSpPr>
            <p:cNvPr id="5" name="Rectangle: Rounded Corners 3">
              <a:extLst>
                <a:ext uri="{FF2B5EF4-FFF2-40B4-BE49-F238E27FC236}">
                  <a16:creationId xmlns:a16="http://schemas.microsoft.com/office/drawing/2014/main" id="{59468C23-EDA4-0BAF-7447-38B34E337CBF}"/>
                </a:ext>
              </a:extLst>
            </p:cNvPr>
            <p:cNvSpPr/>
            <p:nvPr/>
          </p:nvSpPr>
          <p:spPr bwMode="auto">
            <a:xfrm>
              <a:off x="6310957" y="1169173"/>
              <a:ext cx="3789336" cy="2259827"/>
            </a:xfrm>
            <a:prstGeom prst="roundRect">
              <a:avLst>
                <a:gd name="adj" fmla="val 4302"/>
              </a:avLst>
            </a:prstGeom>
            <a:solidFill>
              <a:schemeClr val="bg1"/>
            </a:solidFill>
            <a:ln w="19050">
              <a:gradFill flip="none" rotWithShape="1">
                <a:gsLst>
                  <a:gs pos="0">
                    <a:schemeClr val="accent6"/>
                  </a:gs>
                  <a:gs pos="100000">
                    <a:schemeClr val="tx2"/>
                  </a:gs>
                </a:gsLst>
                <a:lin ang="2700000" scaled="1"/>
                <a:tileRect/>
              </a:gra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Sans Text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0D9EB3-5B7B-FAB5-40D3-13B2DC4371F1}"/>
                </a:ext>
              </a:extLst>
            </p:cNvPr>
            <p:cNvSpPr txBox="1"/>
            <p:nvPr/>
          </p:nvSpPr>
          <p:spPr>
            <a:xfrm flipH="1">
              <a:off x="1275223" y="1361004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Semantic Kernel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48D5E30-833D-03E8-334E-21E72FBF48FE}"/>
                </a:ext>
              </a:extLst>
            </p:cNvPr>
            <p:cNvSpPr txBox="1"/>
            <p:nvPr/>
          </p:nvSpPr>
          <p:spPr>
            <a:xfrm flipH="1">
              <a:off x="6189472" y="1338970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AutoGen</a:t>
              </a: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B330B2-2AB5-4D7E-467D-74D652ED9688}"/>
                </a:ext>
              </a:extLst>
            </p:cNvPr>
            <p:cNvSpPr txBox="1"/>
            <p:nvPr/>
          </p:nvSpPr>
          <p:spPr>
            <a:xfrm>
              <a:off x="1567096" y="2041685"/>
              <a:ext cx="3448558" cy="115416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Full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 SDK designed to build AI agents with ease, excellent for single agents and can be extended for multi-agents with integrations to </a:t>
              </a:r>
              <a:r>
                <a:rPr kumimoji="0" lang="en-US" sz="1500" b="0" i="0" u="none" strike="noStrike" kern="1200" cap="none" spc="0" normalizeH="0" baseline="0" noProof="0" err="1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AutoGen</a:t>
              </a: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  <a:cs typeface="Segoe UI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38EAEC4-E682-0CBF-6765-36A367D8545E}"/>
                </a:ext>
              </a:extLst>
            </p:cNvPr>
            <p:cNvSpPr txBox="1"/>
            <p:nvPr/>
          </p:nvSpPr>
          <p:spPr>
            <a:xfrm>
              <a:off x="6481345" y="2010519"/>
              <a:ext cx="3448558" cy="207749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Powerful 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multi-agent research framework with pre-built conversation orchestration patterns for handling complex agent systems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pic>
          <p:nvPicPr>
            <p:cNvPr id="10" name="Picture 4" descr="Semantic Kernel's new icon and the art of teamwork ...">
              <a:extLst>
                <a:ext uri="{FF2B5EF4-FFF2-40B4-BE49-F238E27FC236}">
                  <a16:creationId xmlns:a16="http://schemas.microsoft.com/office/drawing/2014/main" id="{7375CAF6-2D5B-F463-5253-98F6214A3A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7096" y="1361004"/>
              <a:ext cx="497530" cy="497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AutoGen - Reviews, Pros &amp; Cons | Companies using AutoGen">
              <a:extLst>
                <a:ext uri="{FF2B5EF4-FFF2-40B4-BE49-F238E27FC236}">
                  <a16:creationId xmlns:a16="http://schemas.microsoft.com/office/drawing/2014/main" id="{47575C2E-DD62-CE4F-4A7E-092958305B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2312" y="1367620"/>
              <a:ext cx="421091" cy="421091"/>
            </a:xfrm>
            <a:prstGeom prst="roundRect">
              <a:avLst>
                <a:gd name="adj" fmla="val 10381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317F9D8-6D7F-6B09-6B73-6B1D08EFDD8D}"/>
              </a:ext>
            </a:extLst>
          </p:cNvPr>
          <p:cNvGrpSpPr/>
          <p:nvPr/>
        </p:nvGrpSpPr>
        <p:grpSpPr>
          <a:xfrm>
            <a:off x="10006959" y="4667386"/>
            <a:ext cx="320214" cy="320214"/>
            <a:chOff x="10246651" y="4517738"/>
            <a:chExt cx="320214" cy="32021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8F67C42-F09E-97AA-B8EE-17E8E3923185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4" name="Picture 13" descr="Python (programming language) - Wikipedia">
              <a:extLst>
                <a:ext uri="{FF2B5EF4-FFF2-40B4-BE49-F238E27FC236}">
                  <a16:creationId xmlns:a16="http://schemas.microsoft.com/office/drawing/2014/main" id="{B3E1B193-E912-D55D-0B87-2ADCD783E5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E7419A1-FC0D-6F8A-113B-E4B3EE4E822F}"/>
              </a:ext>
            </a:extLst>
          </p:cNvPr>
          <p:cNvGrpSpPr/>
          <p:nvPr/>
        </p:nvGrpSpPr>
        <p:grpSpPr>
          <a:xfrm>
            <a:off x="9660005" y="4673461"/>
            <a:ext cx="320214" cy="320214"/>
            <a:chOff x="10945366" y="4517738"/>
            <a:chExt cx="320214" cy="320214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9329CB9-6A58-357A-5DB0-1DEC1B789FDE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854BEFA2-0137-6BD6-553A-75F388B6B2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A33AF2F-3268-11D3-B803-F76AF2833C24}"/>
              </a:ext>
            </a:extLst>
          </p:cNvPr>
          <p:cNvGrpSpPr/>
          <p:nvPr/>
        </p:nvGrpSpPr>
        <p:grpSpPr>
          <a:xfrm>
            <a:off x="4388001" y="4639034"/>
            <a:ext cx="320214" cy="320214"/>
            <a:chOff x="10246651" y="4517738"/>
            <a:chExt cx="320214" cy="32021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A1E753D-EC8B-A9ED-7DC4-15447BB5C1CB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0" name="Picture 6" descr="Python (programming language) - Wikipedia">
              <a:extLst>
                <a:ext uri="{FF2B5EF4-FFF2-40B4-BE49-F238E27FC236}">
                  <a16:creationId xmlns:a16="http://schemas.microsoft.com/office/drawing/2014/main" id="{F5153BD7-033C-0E8A-C0A1-23944B10D68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3F5C8CF-31C6-C45D-4837-13ED6FAF7206}"/>
              </a:ext>
            </a:extLst>
          </p:cNvPr>
          <p:cNvGrpSpPr/>
          <p:nvPr/>
        </p:nvGrpSpPr>
        <p:grpSpPr>
          <a:xfrm>
            <a:off x="4711948" y="4611656"/>
            <a:ext cx="374971" cy="374971"/>
            <a:chOff x="10570598" y="4492224"/>
            <a:chExt cx="374971" cy="37497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1E9DCE9-F396-4640-3022-2C34406CA291}"/>
                </a:ext>
              </a:extLst>
            </p:cNvPr>
            <p:cNvSpPr/>
            <p:nvPr/>
          </p:nvSpPr>
          <p:spPr>
            <a:xfrm>
              <a:off x="10597645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B5361BE5-5EE2-C503-E5DE-629A710192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70598" y="4492224"/>
              <a:ext cx="374971" cy="3749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B481EF-3521-4D69-8D9B-AE63AE544AD6}"/>
              </a:ext>
            </a:extLst>
          </p:cNvPr>
          <p:cNvGrpSpPr/>
          <p:nvPr/>
        </p:nvGrpSpPr>
        <p:grpSpPr>
          <a:xfrm>
            <a:off x="5086716" y="4639034"/>
            <a:ext cx="320214" cy="320214"/>
            <a:chOff x="10945366" y="4517738"/>
            <a:chExt cx="320214" cy="32021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DA938C-351E-E868-FC59-BB3EAAB9CC43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CF4921E9-32FF-0E62-0DB4-4F770882673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Plus Sign 22">
            <a:extLst>
              <a:ext uri="{FF2B5EF4-FFF2-40B4-BE49-F238E27FC236}">
                <a16:creationId xmlns:a16="http://schemas.microsoft.com/office/drawing/2014/main" id="{C076AE52-56FE-B29C-1F8B-E8A10CBB2EC5}"/>
              </a:ext>
            </a:extLst>
          </p:cNvPr>
          <p:cNvSpPr/>
          <p:nvPr/>
        </p:nvSpPr>
        <p:spPr bwMode="auto">
          <a:xfrm>
            <a:off x="5768627" y="3420201"/>
            <a:ext cx="687501" cy="682738"/>
          </a:xfrm>
          <a:prstGeom prst="mathPlu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: Rounded Corners 23">
            <a:extLst>
              <a:ext uri="{FF2B5EF4-FFF2-40B4-BE49-F238E27FC236}">
                <a16:creationId xmlns:a16="http://schemas.microsoft.com/office/drawing/2014/main" id="{79858975-AEC5-65F7-DE86-0CD781884750}"/>
              </a:ext>
            </a:extLst>
          </p:cNvPr>
          <p:cNvSpPr/>
          <p:nvPr/>
        </p:nvSpPr>
        <p:spPr bwMode="auto">
          <a:xfrm>
            <a:off x="1267426" y="1573306"/>
            <a:ext cx="9657148" cy="4114800"/>
          </a:xfrm>
          <a:prstGeom prst="roundRect">
            <a:avLst>
              <a:gd name="adj" fmla="val 5377"/>
            </a:avLst>
          </a:prstGeom>
          <a:noFill/>
          <a:ln w="19050">
            <a:gradFill flip="none" rotWithShape="1"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err="1">
              <a:ln>
                <a:noFill/>
              </a:ln>
              <a:solidFill>
                <a:srgbClr val="225B61"/>
              </a:solidFill>
              <a:effectLst/>
              <a:uLnTx/>
              <a:uFillTx/>
              <a:latin typeface="Segoe Sans Text Semibold" pitchFamily="2" charset="0"/>
              <a:ea typeface="+mn-ea"/>
              <a:cs typeface="Segoe Sans Text Semibol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1BFF860-C5C9-4020-2A46-D39F153C9357}"/>
              </a:ext>
            </a:extLst>
          </p:cNvPr>
          <p:cNvSpPr txBox="1"/>
          <p:nvPr/>
        </p:nvSpPr>
        <p:spPr>
          <a:xfrm flipH="1">
            <a:off x="4096224" y="1786506"/>
            <a:ext cx="4032305" cy="682738"/>
          </a:xfrm>
          <a:prstGeom prst="rect">
            <a:avLst/>
          </a:prstGeom>
          <a:noFill/>
        </p:spPr>
        <p:txBody>
          <a:bodyPr wrap="square" lIns="0" tIns="0" rIns="0" bIns="256032" rtlCol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Microsoft Agent Framework</a:t>
            </a:r>
          </a:p>
        </p:txBody>
      </p:sp>
      <p:sp>
        <p:nvSpPr>
          <p:cNvPr id="31" name="Title 30">
            <a:extLst>
              <a:ext uri="{FF2B5EF4-FFF2-40B4-BE49-F238E27FC236}">
                <a16:creationId xmlns:a16="http://schemas.microsoft.com/office/drawing/2014/main" id="{1C851AC8-7448-75D8-AC26-EDAE04B96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879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E7949-A0DE-00C9-72C9-831EFFEC98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DA6B97A-0242-F0D2-805E-E71DEE545329}"/>
              </a:ext>
            </a:extLst>
          </p:cNvPr>
          <p:cNvGrpSpPr/>
          <p:nvPr/>
        </p:nvGrpSpPr>
        <p:grpSpPr>
          <a:xfrm>
            <a:off x="1614838" y="2567666"/>
            <a:ext cx="8946554" cy="2918838"/>
            <a:chOff x="1275223" y="1169173"/>
            <a:chExt cx="8946554" cy="2918838"/>
          </a:xfrm>
        </p:grpSpPr>
        <p:sp>
          <p:nvSpPr>
            <p:cNvPr id="4" name="Rectangle: Rounded Corners 2">
              <a:extLst>
                <a:ext uri="{FF2B5EF4-FFF2-40B4-BE49-F238E27FC236}">
                  <a16:creationId xmlns:a16="http://schemas.microsoft.com/office/drawing/2014/main" id="{BBB2E3AA-5AE2-8411-92D6-5B48DEEE0D6F}"/>
                </a:ext>
              </a:extLst>
            </p:cNvPr>
            <p:cNvSpPr/>
            <p:nvPr/>
          </p:nvSpPr>
          <p:spPr bwMode="auto">
            <a:xfrm>
              <a:off x="1396707" y="1169173"/>
              <a:ext cx="3789336" cy="2259827"/>
            </a:xfrm>
            <a:prstGeom prst="roundRect">
              <a:avLst>
                <a:gd name="adj" fmla="val 5377"/>
              </a:avLst>
            </a:prstGeom>
            <a:solidFill>
              <a:srgbClr val="FFFFFF"/>
            </a:solidFill>
            <a:ln w="19050">
              <a:gradFill flip="none" rotWithShape="1"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225B61"/>
                </a:solidFill>
                <a:effectLst/>
                <a:uLnTx/>
                <a:uFillTx/>
                <a:latin typeface="Segoe Sans Text Semibold" pitchFamily="2" charset="0"/>
                <a:ea typeface="+mn-ea"/>
                <a:cs typeface="Segoe Sans Text Semibold" pitchFamily="2" charset="0"/>
              </a:endParaRPr>
            </a:p>
          </p:txBody>
        </p:sp>
        <p:sp>
          <p:nvSpPr>
            <p:cNvPr id="5" name="Rectangle: Rounded Corners 3">
              <a:extLst>
                <a:ext uri="{FF2B5EF4-FFF2-40B4-BE49-F238E27FC236}">
                  <a16:creationId xmlns:a16="http://schemas.microsoft.com/office/drawing/2014/main" id="{7B82ECD0-2DD2-4363-9980-0878EE782B03}"/>
                </a:ext>
              </a:extLst>
            </p:cNvPr>
            <p:cNvSpPr/>
            <p:nvPr/>
          </p:nvSpPr>
          <p:spPr bwMode="auto">
            <a:xfrm>
              <a:off x="6310957" y="1169173"/>
              <a:ext cx="3789336" cy="2259827"/>
            </a:xfrm>
            <a:prstGeom prst="roundRect">
              <a:avLst>
                <a:gd name="adj" fmla="val 4302"/>
              </a:avLst>
            </a:prstGeom>
            <a:solidFill>
              <a:schemeClr val="bg1"/>
            </a:solidFill>
            <a:ln w="19050">
              <a:gradFill flip="none" rotWithShape="1">
                <a:gsLst>
                  <a:gs pos="0">
                    <a:schemeClr val="accent6"/>
                  </a:gs>
                  <a:gs pos="100000">
                    <a:schemeClr val="tx2"/>
                  </a:gs>
                </a:gsLst>
                <a:lin ang="2700000" scaled="1"/>
                <a:tileRect/>
              </a:gradFill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Segoe Sans Text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8A3AA6-2945-DA5C-175D-8A3D045D2BEA}"/>
                </a:ext>
              </a:extLst>
            </p:cNvPr>
            <p:cNvSpPr txBox="1"/>
            <p:nvPr/>
          </p:nvSpPr>
          <p:spPr>
            <a:xfrm flipH="1">
              <a:off x="1275223" y="1361004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Semantic Kernel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4D9FFA5-BF9C-51BB-0446-63C2E9F2B6A6}"/>
                </a:ext>
              </a:extLst>
            </p:cNvPr>
            <p:cNvSpPr txBox="1"/>
            <p:nvPr/>
          </p:nvSpPr>
          <p:spPr>
            <a:xfrm flipH="1">
              <a:off x="6189472" y="1338970"/>
              <a:ext cx="4032305" cy="682738"/>
            </a:xfrm>
            <a:prstGeom prst="rect">
              <a:avLst/>
            </a:prstGeom>
            <a:noFill/>
          </p:spPr>
          <p:txBody>
            <a:bodyPr wrap="square" lIns="0" tIns="0" rIns="0" bIns="256032" rtlCol="0" anchor="b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Sans Text Semibold"/>
                  <a:ea typeface="+mn-ea"/>
                  <a:cs typeface="+mn-cs"/>
                </a:rPr>
                <a:t>AutoGen</a:t>
              </a: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47AC2DE-2AA2-64E6-6B2A-680C0BB4893E}"/>
                </a:ext>
              </a:extLst>
            </p:cNvPr>
            <p:cNvSpPr txBox="1"/>
            <p:nvPr/>
          </p:nvSpPr>
          <p:spPr>
            <a:xfrm>
              <a:off x="1567096" y="2041685"/>
              <a:ext cx="3448558" cy="115416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Full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 SDK designed to build AI agents with ease, excellent for single agents and can be extended for multi-agents with integrations to </a:t>
              </a:r>
              <a:r>
                <a:rPr kumimoji="0" lang="en-US" sz="1500" b="0" i="0" u="none" strike="noStrike" kern="1200" cap="none" spc="0" normalizeH="0" baseline="0" noProof="0" err="1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AutoGen</a:t>
              </a: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  <a:cs typeface="Segoe UI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1990105-1758-DB26-EBD2-A0312809B52A}"/>
                </a:ext>
              </a:extLst>
            </p:cNvPr>
            <p:cNvSpPr txBox="1"/>
            <p:nvPr/>
          </p:nvSpPr>
          <p:spPr>
            <a:xfrm>
              <a:off x="6481345" y="2010519"/>
              <a:ext cx="3448558" cy="207749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en-US"/>
              </a:defPPr>
              <a:lvl1pPr defTabSz="914437" fontAlgn="base">
                <a:spcBef>
                  <a:spcPct val="0"/>
                </a:spcBef>
                <a:spcAft>
                  <a:spcPts val="1200"/>
                </a:spcAft>
                <a:tabLst>
                  <a:tab pos="1371655" algn="l"/>
                </a:tabLst>
                <a:defRPr sz="2400" b="1">
                  <a:ln w="3175">
                    <a:noFill/>
                  </a:ln>
                  <a:gradFill flip="none" rotWithShape="1">
                    <a:gsLst>
                      <a:gs pos="100000">
                        <a:srgbClr val="318581"/>
                      </a:gs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+mj-lt"/>
                  <a:cs typeface="Segoe UI" pitchFamily="34" charset="0"/>
                </a:defRPr>
              </a:lvl1pPr>
            </a:lstStyle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tabLst/>
                <a:defRPr/>
              </a:pPr>
              <a:r>
                <a:rPr lang="en-US" sz="1500" b="0"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atin typeface="Aptos SemiBold"/>
                  <a:cs typeface="Segoe UI"/>
                </a:rPr>
                <a:t>Powerful </a:t>
              </a:r>
              <a:r>
                <a:rPr kumimoji="0" lang="en-US" sz="1500" b="0" i="0" u="none" strike="noStrike" kern="1200" cap="none" spc="0" normalizeH="0" baseline="0" noProof="0">
                  <a:ln w="3175">
                    <a:noFill/>
                  </a:ln>
                  <a:gradFill flip="none">
                    <a:gsLst>
                      <a:gs pos="0">
                        <a:srgbClr val="F65567"/>
                      </a:gs>
                      <a:gs pos="32000">
                        <a:srgbClr val="AC35AF"/>
                      </a:gs>
                      <a:gs pos="68000">
                        <a:srgbClr val="0A6BBA"/>
                      </a:gs>
                      <a:gs pos="100000">
                        <a:srgbClr val="318581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effectLst/>
                  <a:uLnTx/>
                  <a:uFillTx/>
                  <a:latin typeface="Aptos SemiBold"/>
                  <a:ea typeface="+mn-ea"/>
                  <a:cs typeface="Segoe UI"/>
                </a:rPr>
                <a:t>multi-agent research framework with pre-built conversation orchestration patterns for handling complex agent systems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500" b="0" i="0" u="none" strike="noStrike" kern="1200" cap="none" spc="0" normalizeH="0" baseline="0" noProof="0">
                <a:ln w="3175">
                  <a:noFill/>
                </a:ln>
                <a:gradFill flip="none" rotWithShape="1">
                  <a:gsLst>
                    <a:gs pos="0">
                      <a:srgbClr val="F65567"/>
                    </a:gs>
                    <a:gs pos="32000">
                      <a:srgbClr val="AC35AF"/>
                    </a:gs>
                    <a:gs pos="68000">
                      <a:srgbClr val="0A6BBA"/>
                    </a:gs>
                    <a:gs pos="100000">
                      <a:srgbClr val="3185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  <a:uLnTx/>
                <a:uFillTx/>
                <a:latin typeface="Aptos SemiBold"/>
              </a:endParaRPr>
            </a:p>
          </p:txBody>
        </p:sp>
        <p:pic>
          <p:nvPicPr>
            <p:cNvPr id="10" name="Picture 4" descr="Semantic Kernel's new icon and the art of teamwork ...">
              <a:extLst>
                <a:ext uri="{FF2B5EF4-FFF2-40B4-BE49-F238E27FC236}">
                  <a16:creationId xmlns:a16="http://schemas.microsoft.com/office/drawing/2014/main" id="{AB9F6680-D099-E7B4-3675-492FACCCC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7096" y="1361004"/>
              <a:ext cx="497530" cy="497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AutoGen - Reviews, Pros &amp; Cons | Companies using AutoGen">
              <a:extLst>
                <a:ext uri="{FF2B5EF4-FFF2-40B4-BE49-F238E27FC236}">
                  <a16:creationId xmlns:a16="http://schemas.microsoft.com/office/drawing/2014/main" id="{0648DEE8-413C-D545-AAFF-1E2F155374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2312" y="1367620"/>
              <a:ext cx="421091" cy="421091"/>
            </a:xfrm>
            <a:prstGeom prst="roundRect">
              <a:avLst>
                <a:gd name="adj" fmla="val 10381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BD9ED46-ADA2-18E0-4C7D-89F295A0138A}"/>
              </a:ext>
            </a:extLst>
          </p:cNvPr>
          <p:cNvGrpSpPr/>
          <p:nvPr/>
        </p:nvGrpSpPr>
        <p:grpSpPr>
          <a:xfrm>
            <a:off x="10006959" y="4667386"/>
            <a:ext cx="320214" cy="320214"/>
            <a:chOff x="10246651" y="4517738"/>
            <a:chExt cx="320214" cy="32021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33372A9-5CD4-C674-AB84-6C6F2A157B84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4" name="Picture 13" descr="Python (programming language) - Wikipedia">
              <a:extLst>
                <a:ext uri="{FF2B5EF4-FFF2-40B4-BE49-F238E27FC236}">
                  <a16:creationId xmlns:a16="http://schemas.microsoft.com/office/drawing/2014/main" id="{E21E6EC4-4F06-7D29-A7AD-1106C952BC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D2B19CC-C6F0-0341-5269-E8D3B24E3993}"/>
              </a:ext>
            </a:extLst>
          </p:cNvPr>
          <p:cNvGrpSpPr/>
          <p:nvPr/>
        </p:nvGrpSpPr>
        <p:grpSpPr>
          <a:xfrm>
            <a:off x="9660005" y="4673461"/>
            <a:ext cx="320214" cy="320214"/>
            <a:chOff x="10945366" y="4517738"/>
            <a:chExt cx="320214" cy="320214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1B3FDFD-32B5-81D1-3A91-4F7EBEFD2CA7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06FD2EF4-9D93-CD0E-2107-96A3C8BD1B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5A3AF01-9319-3611-9418-0DFEC4EB5541}"/>
              </a:ext>
            </a:extLst>
          </p:cNvPr>
          <p:cNvGrpSpPr/>
          <p:nvPr/>
        </p:nvGrpSpPr>
        <p:grpSpPr>
          <a:xfrm>
            <a:off x="4388001" y="4639034"/>
            <a:ext cx="320214" cy="320214"/>
            <a:chOff x="10246651" y="4517738"/>
            <a:chExt cx="320214" cy="32021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68D70EA-D6DE-F748-89D3-95A1D23446E2}"/>
                </a:ext>
              </a:extLst>
            </p:cNvPr>
            <p:cNvSpPr/>
            <p:nvPr/>
          </p:nvSpPr>
          <p:spPr>
            <a:xfrm>
              <a:off x="10246651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0" name="Picture 6" descr="Python (programming language) - Wikipedia">
              <a:extLst>
                <a:ext uri="{FF2B5EF4-FFF2-40B4-BE49-F238E27FC236}">
                  <a16:creationId xmlns:a16="http://schemas.microsoft.com/office/drawing/2014/main" id="{CFB14C50-B4B2-982E-1513-763A8933271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059"/>
            <a:stretch/>
          </p:blipFill>
          <p:spPr bwMode="auto">
            <a:xfrm>
              <a:off x="10315652" y="4583391"/>
              <a:ext cx="212992" cy="201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914787-CD40-AE92-6B35-8046A3ED7F49}"/>
              </a:ext>
            </a:extLst>
          </p:cNvPr>
          <p:cNvGrpSpPr/>
          <p:nvPr/>
        </p:nvGrpSpPr>
        <p:grpSpPr>
          <a:xfrm>
            <a:off x="4711948" y="4611656"/>
            <a:ext cx="374971" cy="374971"/>
            <a:chOff x="10570598" y="4492224"/>
            <a:chExt cx="374971" cy="37497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9AADB3C-2E5B-0C6B-B002-6F75F259CFEC}"/>
                </a:ext>
              </a:extLst>
            </p:cNvPr>
            <p:cNvSpPr/>
            <p:nvPr/>
          </p:nvSpPr>
          <p:spPr>
            <a:xfrm>
              <a:off x="10597645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A7C41CD0-EFFB-6982-4541-E6CAD58612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70598" y="4492224"/>
              <a:ext cx="374971" cy="3749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008065A-2C7D-4F20-D691-97CDF14DD511}"/>
              </a:ext>
            </a:extLst>
          </p:cNvPr>
          <p:cNvGrpSpPr/>
          <p:nvPr/>
        </p:nvGrpSpPr>
        <p:grpSpPr>
          <a:xfrm>
            <a:off x="5086716" y="4639034"/>
            <a:ext cx="320214" cy="320214"/>
            <a:chOff x="10945366" y="4517738"/>
            <a:chExt cx="320214" cy="32021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6FB5F5F-3A8C-FF23-7B8D-8B53A11B5DD1}"/>
                </a:ext>
              </a:extLst>
            </p:cNvPr>
            <p:cNvSpPr/>
            <p:nvPr/>
          </p:nvSpPr>
          <p:spPr>
            <a:xfrm>
              <a:off x="10945366" y="4517738"/>
              <a:ext cx="320214" cy="3202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Sans Text"/>
                <a:ea typeface="+mn-ea"/>
                <a:cs typeface="+mn-cs"/>
              </a:endParaRPr>
            </a:p>
          </p:txBody>
        </p:sp>
        <p:pic>
          <p:nvPicPr>
            <p:cNvPr id="26" name="Picture 2">
              <a:extLst>
                <a:ext uri="{FF2B5EF4-FFF2-40B4-BE49-F238E27FC236}">
                  <a16:creationId xmlns:a16="http://schemas.microsoft.com/office/drawing/2014/main" id="{3DFF1A63-B21E-0B19-41F8-26D0983B7D7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1028790" y="4550726"/>
              <a:ext cx="155186" cy="238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Plus Sign 22">
            <a:extLst>
              <a:ext uri="{FF2B5EF4-FFF2-40B4-BE49-F238E27FC236}">
                <a16:creationId xmlns:a16="http://schemas.microsoft.com/office/drawing/2014/main" id="{E91B8800-C512-B79B-E390-D663E30ACFE4}"/>
              </a:ext>
            </a:extLst>
          </p:cNvPr>
          <p:cNvSpPr/>
          <p:nvPr/>
        </p:nvSpPr>
        <p:spPr bwMode="auto">
          <a:xfrm>
            <a:off x="5768627" y="3420201"/>
            <a:ext cx="687501" cy="682738"/>
          </a:xfrm>
          <a:prstGeom prst="mathPlu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Sans Tex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: Rounded Corners 23">
            <a:extLst>
              <a:ext uri="{FF2B5EF4-FFF2-40B4-BE49-F238E27FC236}">
                <a16:creationId xmlns:a16="http://schemas.microsoft.com/office/drawing/2014/main" id="{540B111C-BEB0-D498-EF9E-A9546CFE0EE9}"/>
              </a:ext>
            </a:extLst>
          </p:cNvPr>
          <p:cNvSpPr/>
          <p:nvPr/>
        </p:nvSpPr>
        <p:spPr bwMode="auto">
          <a:xfrm>
            <a:off x="1267426" y="1573306"/>
            <a:ext cx="9657148" cy="4114800"/>
          </a:xfrm>
          <a:prstGeom prst="roundRect">
            <a:avLst>
              <a:gd name="adj" fmla="val 5377"/>
            </a:avLst>
          </a:prstGeom>
          <a:noFill/>
          <a:ln w="19050">
            <a:gradFill flip="none" rotWithShape="1"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err="1">
              <a:ln>
                <a:noFill/>
              </a:ln>
              <a:solidFill>
                <a:srgbClr val="225B61"/>
              </a:solidFill>
              <a:effectLst/>
              <a:uLnTx/>
              <a:uFillTx/>
              <a:latin typeface="Segoe Sans Text Semibold" pitchFamily="2" charset="0"/>
              <a:ea typeface="+mn-ea"/>
              <a:cs typeface="Segoe Sans Text Semibol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A685552-AEDB-163E-5C0E-C681DB82D3D4}"/>
              </a:ext>
            </a:extLst>
          </p:cNvPr>
          <p:cNvSpPr txBox="1"/>
          <p:nvPr/>
        </p:nvSpPr>
        <p:spPr>
          <a:xfrm flipH="1">
            <a:off x="4096224" y="1786506"/>
            <a:ext cx="4032305" cy="682738"/>
          </a:xfrm>
          <a:prstGeom prst="rect">
            <a:avLst/>
          </a:prstGeom>
          <a:noFill/>
        </p:spPr>
        <p:txBody>
          <a:bodyPr wrap="square" lIns="0" tIns="0" rIns="0" bIns="256032" rtlCol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Sans Text Semibold"/>
                <a:ea typeface="+mn-ea"/>
                <a:cs typeface="+mn-cs"/>
              </a:rPr>
              <a:t>Microsoft Agent Framework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4CB2D3E-9495-CFA5-2FE9-2E1A33DF95B9}"/>
              </a:ext>
            </a:extLst>
          </p:cNvPr>
          <p:cNvSpPr/>
          <p:nvPr/>
        </p:nvSpPr>
        <p:spPr bwMode="auto">
          <a:xfrm>
            <a:off x="5768627" y="2358639"/>
            <a:ext cx="4930708" cy="293120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547789D7-5157-760A-1524-1B276EAFE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7434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E520B-40F0-020F-B07D-846A02AED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4B7DE-6A3B-9563-4B14-1448CC6FA5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582614"/>
            <a:ext cx="12192000" cy="1692771"/>
          </a:xfrm>
        </p:spPr>
        <p:txBody>
          <a:bodyPr/>
          <a:lstStyle/>
          <a:p>
            <a:r>
              <a:rPr lang="en-US" dirty="0"/>
              <a:t>Semantic Kernel</a:t>
            </a:r>
            <a:r>
              <a:rPr lang="ko-KR" altLang="en-US" dirty="0"/>
              <a:t>의 최대 장점</a:t>
            </a:r>
            <a:endParaRPr lang="en-AU" altLang="ko-K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48681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E0BC5-DCF1-1377-491D-83D5E125B2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582614"/>
            <a:ext cx="12192000" cy="1692771"/>
          </a:xfrm>
        </p:spPr>
        <p:txBody>
          <a:bodyPr/>
          <a:lstStyle/>
          <a:p>
            <a:r>
              <a:rPr lang="en-US" dirty="0"/>
              <a:t>Semantic Kernel</a:t>
            </a:r>
            <a:r>
              <a:rPr lang="ko-KR" altLang="en-US" dirty="0"/>
              <a:t>의 최대 장점</a:t>
            </a:r>
            <a:endParaRPr lang="en-AU" altLang="ko-KR" dirty="0"/>
          </a:p>
          <a:p>
            <a:r>
              <a:rPr lang="ko-KR" altLang="en-US" dirty="0"/>
              <a:t>👉 다양한 </a:t>
            </a:r>
            <a:r>
              <a:rPr lang="en-US" altLang="ko-KR" dirty="0"/>
              <a:t>LLM</a:t>
            </a:r>
            <a:r>
              <a:rPr lang="ko-KR" altLang="en-US" dirty="0"/>
              <a:t>을 연결할 수 있음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94351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6B8B8D-309B-C957-4890-578EE83738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044279"/>
            <a:ext cx="12192000" cy="769441"/>
          </a:xfrm>
        </p:spPr>
        <p:txBody>
          <a:bodyPr/>
          <a:lstStyle/>
          <a:p>
            <a:r>
              <a:rPr lang="en-US" dirty="0" err="1"/>
              <a:t>Microsoft.Extensions.AI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7479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1B28D-D2FD-8091-2E51-2E042BBB8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AE74F-906F-86FD-2C3C-84D300FB49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044279"/>
            <a:ext cx="12192000" cy="769441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IChatClient</a:t>
            </a:r>
            <a:r>
              <a:rPr lang="en-US" dirty="0"/>
              <a:t> </a:t>
            </a:r>
            <a:r>
              <a:rPr lang="ko-KR" altLang="en-US" dirty="0"/>
              <a:t>인터페이스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63599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2F2DB4-B73F-49D2-5A38-1FBE14692F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" y="2090172"/>
            <a:ext cx="8092866" cy="2677656"/>
          </a:xfrm>
        </p:spPr>
        <p:txBody>
          <a:bodyPr/>
          <a:lstStyle/>
          <a:p>
            <a:pPr algn="r"/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OpenAIClient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👉</a:t>
            </a:r>
          </a:p>
          <a:p>
            <a:pPr algn="r"/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AnthropicClient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👉</a:t>
            </a:r>
          </a:p>
          <a:p>
            <a:pPr algn="r"/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AzureOpenAIClient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👉</a:t>
            </a:r>
          </a:p>
          <a:p>
            <a:pPr algn="r"/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AmazonBedrockRuntimeClient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👉</a:t>
            </a:r>
          </a:p>
          <a:p>
            <a:pPr algn="r"/>
            <a:r>
              <a:rPr lang="en-US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Google.GenAI.Client</a:t>
            </a:r>
            <a:r>
              <a:rPr lang="en-US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👉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473E6D15-964B-BF13-1E94-6C08108C5008}"/>
              </a:ext>
            </a:extLst>
          </p:cNvPr>
          <p:cNvSpPr txBox="1">
            <a:spLocks/>
          </p:cNvSpPr>
          <p:nvPr/>
        </p:nvSpPr>
        <p:spPr>
          <a:xfrm>
            <a:off x="8092868" y="2090172"/>
            <a:ext cx="4099132" cy="267765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5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3pPr>
            <a:lvl4pPr marL="6619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4pPr>
            <a:lvl5pPr marL="855663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IChatClient</a:t>
            </a:r>
            <a:endParaRPr lang="en-US" sz="3000" dirty="0">
              <a:solidFill>
                <a:srgbClr val="FF0000"/>
              </a:solidFill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IChatClient</a:t>
            </a:r>
            <a:endParaRPr lang="en-US" sz="3000" dirty="0">
              <a:solidFill>
                <a:srgbClr val="FF0000"/>
              </a:solidFill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IChatClient</a:t>
            </a:r>
            <a:endParaRPr lang="en-US" sz="3000" dirty="0">
              <a:solidFill>
                <a:srgbClr val="FF0000"/>
              </a:solidFill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IChatClient</a:t>
            </a:r>
            <a:endParaRPr lang="en-US" sz="3000" dirty="0">
              <a:solidFill>
                <a:srgbClr val="FF0000"/>
              </a:solidFill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US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IChatClient</a:t>
            </a:r>
            <a:endParaRPr lang="en-US" sz="3000" dirty="0">
              <a:solidFill>
                <a:srgbClr val="FF0000"/>
              </a:solidFill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11130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AI Tour 16:9 Template Light">
  <a:themeElements>
    <a:clrScheme name="Custom 193">
      <a:dk1>
        <a:srgbClr val="000000"/>
      </a:dk1>
      <a:lt1>
        <a:srgbClr val="FFFFFF"/>
      </a:lt1>
      <a:dk2>
        <a:srgbClr val="2A446F"/>
      </a:dk2>
      <a:lt2>
        <a:srgbClr val="E8E6DF"/>
      </a:lt2>
      <a:accent1>
        <a:srgbClr val="8661C5"/>
      </a:accent1>
      <a:accent2>
        <a:srgbClr val="0078D4"/>
      </a:accent2>
      <a:accent3>
        <a:srgbClr val="8DE971"/>
      </a:accent3>
      <a:accent4>
        <a:srgbClr val="8C8279"/>
      </a:accent4>
      <a:accent5>
        <a:srgbClr val="463668"/>
      </a:accent5>
      <a:accent6>
        <a:srgbClr val="D7D2CB"/>
      </a:accent6>
      <a:hlink>
        <a:srgbClr val="8661C5"/>
      </a:hlink>
      <a:folHlink>
        <a:srgbClr val="8661C5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Presentation1" id="{99D70423-29EE-4222-9979-746619F6DBC3}" vid="{5B9EAD97-9BCF-40ED-85F8-0A21416D70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9261175B86E4DA1EA299DF67AD813" ma:contentTypeVersion="15" ma:contentTypeDescription="Create a new document." ma:contentTypeScope="" ma:versionID="ac44cb2862277285d2c491b49533a460">
  <xsd:schema xmlns:xsd="http://www.w3.org/2001/XMLSchema" xmlns:xs="http://www.w3.org/2001/XMLSchema" xmlns:p="http://schemas.microsoft.com/office/2006/metadata/properties" xmlns:ns1="http://schemas.microsoft.com/sharepoint/v3" xmlns:ns2="604b36d7-5cd4-4e11-a635-b4506763e668" xmlns:ns3="52cc28fd-e892-4036-aa5d-7e43c7d13e04" targetNamespace="http://schemas.microsoft.com/office/2006/metadata/properties" ma:root="true" ma:fieldsID="a1199531245e95cb6fef68ee895756b0" ns1:_="" ns2:_="" ns3:_="">
    <xsd:import namespace="http://schemas.microsoft.com/sharepoint/v3"/>
    <xsd:import namespace="604b36d7-5cd4-4e11-a635-b4506763e668"/>
    <xsd:import namespace="52cc28fd-e892-4036-aa5d-7e43c7d13e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BillingMetadata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4b36d7-5cd4-4e11-a635-b4506763e6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cc28fd-e892-4036-aa5d-7e43c7d13e04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eafaf9bc-5bc0-4ef5-aad0-6d1099e57337}" ma:internalName="TaxCatchAll" ma:showField="CatchAllData" ma:web="52cc28fd-e892-4036-aa5d-7e43c7d13e0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604b36d7-5cd4-4e11-a635-b4506763e668">
      <Terms xmlns="http://schemas.microsoft.com/office/infopath/2007/PartnerControls"/>
    </lcf76f155ced4ddcb4097134ff3c332f>
    <TaxCatchAll xmlns="52cc28fd-e892-4036-aa5d-7e43c7d13e04" xsi:nil="true"/>
  </documentManagement>
</p:properties>
</file>

<file path=customXml/itemProps1.xml><?xml version="1.0" encoding="utf-8"?>
<ds:datastoreItem xmlns:ds="http://schemas.openxmlformats.org/officeDocument/2006/customXml" ds:itemID="{A91DCD2B-956A-4DCF-B410-A3ED85A173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FAE96B-1422-4FDF-A0B4-0E98113F4E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04b36d7-5cd4-4e11-a635-b4506763e668"/>
    <ds:schemaRef ds:uri="52cc28fd-e892-4036-aa5d-7e43c7d13e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14D11B3-6D7A-4A98-B6CC-9B21E55AA816}">
  <ds:schemaRefs>
    <ds:schemaRef ds:uri="http://purl.org/dc/dcmitype/"/>
    <ds:schemaRef ds:uri="52cc28fd-e892-4036-aa5d-7e43c7d13e04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604b36d7-5cd4-4e11-a635-b4506763e668"/>
    <ds:schemaRef ds:uri="http://schemas.microsoft.com/sharepoint/v3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Microsoft AI Tour 16:9 Template Light</Template>
  <TotalTime>141</TotalTime>
  <Words>486</Words>
  <Application>Microsoft Macintosh PowerPoint</Application>
  <PresentationFormat>Widescreen</PresentationFormat>
  <Paragraphs>103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5" baseType="lpstr">
      <vt:lpstr>Cascadia Code</vt:lpstr>
      <vt:lpstr>Segoe Sans Display</vt:lpstr>
      <vt:lpstr>Segoe Sans Display Semilight</vt:lpstr>
      <vt:lpstr>Aptos SemiBold</vt:lpstr>
      <vt:lpstr>Consolas</vt:lpstr>
      <vt:lpstr>Segoe Sans Text Semibold</vt:lpstr>
      <vt:lpstr>Segoe Sans Text</vt:lpstr>
      <vt:lpstr>Segoe UI</vt:lpstr>
      <vt:lpstr>Calibri</vt:lpstr>
      <vt:lpstr>Wingdings</vt:lpstr>
      <vt:lpstr>Arial</vt:lpstr>
      <vt:lpstr>Segoe Sans Display Semibold</vt:lpstr>
      <vt:lpstr>Microsoft AI Tour 16:9 Template Light</vt:lpstr>
      <vt:lpstr>STEP 01: 단일 에이전트 개발하기</vt:lpstr>
      <vt:lpstr>다양한 LLM 연결하기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단일 에이전트 개발하기</vt:lpstr>
      <vt:lpstr>PowerPoint Presentation</vt:lpstr>
      <vt:lpstr>PowerPoint Presentation</vt:lpstr>
      <vt:lpstr>PowerPoint Presentation</vt:lpstr>
      <vt:lpstr>Dev UI 추가하기</vt:lpstr>
      <vt:lpstr>PowerPoint Presentation</vt:lpstr>
      <vt:lpstr>PowerPoint Presentation</vt:lpstr>
      <vt:lpstr>PowerPoint Presentation</vt:lpstr>
      <vt:lpstr>실습 시작</vt:lpstr>
      <vt:lpstr>PowerPoint Presentation</vt:lpstr>
      <vt:lpstr>Microsoft branding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유저스틴</dc:creator>
  <cp:lastModifiedBy>유저스틴</cp:lastModifiedBy>
  <cp:revision>1</cp:revision>
  <dcterms:created xsi:type="dcterms:W3CDTF">2026-01-18T21:57:14Z</dcterms:created>
  <dcterms:modified xsi:type="dcterms:W3CDTF">2026-01-20T12:52:51Z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0x010100DD19261175B86E4DA1EA299DF67AD813</vt:lpwstr>
  </property>
  <property fmtid="{D5CDD505-2E9C-101B-9397-08002B2CF9AE}" pid="3" name="MediaServiceImageTags">
    <vt:lpwstr/>
  </property>
  <property fmtid="{D5CDD505-2E9C-101B-9397-08002B2CF9AE}" pid="4" name="Order">
    <vt:r8>4394300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ColorHex">
    <vt:lpwstr/>
  </property>
  <property fmtid="{D5CDD505-2E9C-101B-9397-08002B2CF9AE}" pid="8" name="_Emoji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_ColorTag">
    <vt:lpwstr/>
  </property>
  <property fmtid="{D5CDD505-2E9C-101B-9397-08002B2CF9AE}" pid="13" name="TriggerFlowInfo">
    <vt:lpwstr/>
  </property>
  <property fmtid="{D5CDD505-2E9C-101B-9397-08002B2CF9AE}" pid="14" name="_activity">
    <vt:lpwstr>{"FileActivityType":"30","FileActivityTimeStamp":"2023-08-07T21:42:50.780Z","FileActivityUsersOnPage":[{"DisplayName":"Shawndell Elfring (DYNAMIC EVENTS INC)","Id":"v-selfring@microsoft.com"}],"FileActivityNavigationId":null}</vt:lpwstr>
  </property>
</Properties>
</file>

<file path=docProps/thumbnail.jpeg>
</file>